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47" autoAdjust="0"/>
  </p:normalViewPr>
  <p:slideViewPr>
    <p:cSldViewPr snapToGrid="0">
      <p:cViewPr varScale="1">
        <p:scale>
          <a:sx n="65" d="100"/>
          <a:sy n="65" d="100"/>
        </p:scale>
        <p:origin x="2352"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Funcionales</a:t>
          </a:r>
        </a:p>
      </dgm:t>
    </dgm:pt>
    <dgm:pt modelId="{243F7460-0CDD-4CB3-B524-D8F6BC3B8D6D}" type="par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3DF1951-31A1-43CD-B755-B15AF867EAEB}" type="sib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A55A233-3B51-46AA-AB83-86522264F43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Rutas personalizadas</a:t>
          </a:r>
        </a:p>
      </dgm:t>
    </dgm:pt>
    <dgm:pt modelId="{8A221B02-27CD-47F8-B2D3-926E53F80A4C}" type="par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14AB25D-0097-4E82-9B6F-27C7B77BB2F8}" type="sib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46C1F27-713F-4AD0-BA04-47399298D72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Puntos de Interés sobre mapa</a:t>
          </a:r>
        </a:p>
      </dgm:t>
    </dgm:pt>
    <dgm:pt modelId="{400B3833-B498-4A00-8A5A-A44B9C574400}" type="par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05E306C8-7A98-4223-96D7-031974306ABB}" type="sib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7820A237-BAF2-4B43-9CA6-23961B2328E9}">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No funcionales</a:t>
          </a:r>
        </a:p>
      </dgm:t>
    </dgm:pt>
    <dgm:pt modelId="{438F2847-1123-480D-8950-FBEE337F3E72}" type="par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3824AA32-C0C7-40DC-85BE-6645E45C6734}" type="sib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65992A-04BD-4615-86AF-D4C30C88A0C0}">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Integración LLM</a:t>
          </a:r>
        </a:p>
      </dgm:t>
    </dgm:pt>
    <dgm:pt modelId="{D6B69FB0-8BF9-43A4-B982-A26BE93A6CBF}" type="par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FDA6145-315D-4DC2-8F1A-2D18BB5CFA0A}" type="sib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4332363-6DA7-4845-A592-CC9E6BBEB1C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Usabilidad</a:t>
          </a:r>
        </a:p>
      </dgm:t>
    </dgm:pt>
    <dgm:pt modelId="{1096B18F-FEF9-4D8B-898C-678EA85048AB}" type="par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C26C02B-9A60-4F9A-BCFA-3051AC85FBDB}" type="sib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8CDD42-3027-47CB-A875-9B00614F2A16}">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Personales</a:t>
          </a:r>
        </a:p>
      </dgm:t>
    </dgm:pt>
    <dgm:pt modelId="{42151605-C0D2-4D7E-B696-F21822333A78}" type="par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8705C4BB-7B74-4E64-BB81-A0295487D52C}" type="sib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B2C766-3B9B-4255-883A-3A9E28AA2BD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Formación en LLM</a:t>
          </a:r>
        </a:p>
      </dgm:t>
    </dgm:pt>
    <dgm:pt modelId="{6ED486ED-8FEB-426E-9DB0-D7A83003647E}" type="par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29CC5A6E-423C-45AC-B153-4B0204D11F6A}" type="sib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A7CD710-BF22-48CA-B089-46B0445A21B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Aplicación profesional</a:t>
          </a:r>
        </a:p>
      </dgm:t>
    </dgm:pt>
    <dgm:pt modelId="{4A77B5A7-C8FD-4DA6-A193-E7CE0E7AEE3E}" type="par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8C56A64-CDC3-4755-8FD8-1F7BEA70C74A}" type="sib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F83EBEC-DDA7-4F9D-877B-807A95078845}" type="pres">
      <dgm:prSet presAssocID="{5FEE2D8B-65D5-4E2C-B26A-C4A1030FAAC9}" presName="Name0" presStyleCnt="0">
        <dgm:presLayoutVars>
          <dgm:chPref val="3"/>
          <dgm:dir/>
          <dgm:animLvl val="lvl"/>
          <dgm:resizeHandles/>
        </dgm:presLayoutVars>
      </dgm:prSet>
      <dgm:spPr/>
    </dgm:pt>
    <dgm:pt modelId="{FDC4FB53-1BA9-4D9A-B1B0-9FADE83328C7}" type="pres">
      <dgm:prSet presAssocID="{E0DCACE8-6A35-4E86-84A9-8E62AD849F6C}" presName="horFlow" presStyleCnt="0"/>
      <dgm:spPr/>
    </dgm:pt>
    <dgm:pt modelId="{1E8E5440-6BA8-432E-A25B-B3946E9E9190}" type="pres">
      <dgm:prSet presAssocID="{E0DCACE8-6A35-4E86-84A9-8E62AD849F6C}" presName="bigChev" presStyleLbl="node1" presStyleIdx="0" presStyleCnt="3"/>
      <dgm:spPr/>
    </dgm:pt>
    <dgm:pt modelId="{33CED5B8-3011-4FBA-BD45-D31674890725}" type="pres">
      <dgm:prSet presAssocID="{8A221B02-27CD-47F8-B2D3-926E53F80A4C}" presName="parTrans" presStyleCnt="0"/>
      <dgm:spPr/>
    </dgm:pt>
    <dgm:pt modelId="{D6D35334-8B91-4B83-B247-AA8DA7F2907B}" type="pres">
      <dgm:prSet presAssocID="{9A55A233-3B51-46AA-AB83-86522264F431}" presName="node" presStyleLbl="alignAccFollowNode1" presStyleIdx="0" presStyleCnt="6">
        <dgm:presLayoutVars>
          <dgm:bulletEnabled val="1"/>
        </dgm:presLayoutVars>
      </dgm:prSet>
      <dgm:spPr/>
    </dgm:pt>
    <dgm:pt modelId="{1018E0B0-C58C-440D-8F89-760504FAB185}" type="pres">
      <dgm:prSet presAssocID="{514AB25D-0097-4E82-9B6F-27C7B77BB2F8}" presName="sibTrans" presStyleCnt="0"/>
      <dgm:spPr/>
    </dgm:pt>
    <dgm:pt modelId="{E5D36CBB-7955-461C-A023-14B16B11B53E}" type="pres">
      <dgm:prSet presAssocID="{D46C1F27-713F-4AD0-BA04-47399298D72D}" presName="node" presStyleLbl="alignAccFollowNode1" presStyleIdx="1" presStyleCnt="6">
        <dgm:presLayoutVars>
          <dgm:bulletEnabled val="1"/>
        </dgm:presLayoutVars>
      </dgm:prSet>
      <dgm:spPr/>
    </dgm:pt>
    <dgm:pt modelId="{A79D9C49-F5F7-410C-A92A-3438A5B90ECD}" type="pres">
      <dgm:prSet presAssocID="{E0DCACE8-6A35-4E86-84A9-8E62AD849F6C}" presName="vSp" presStyleCnt="0"/>
      <dgm:spPr/>
    </dgm:pt>
    <dgm:pt modelId="{53AB3881-31FB-4673-8323-F3AFBDB375E9}" type="pres">
      <dgm:prSet presAssocID="{7820A237-BAF2-4B43-9CA6-23961B2328E9}" presName="horFlow" presStyleCnt="0"/>
      <dgm:spPr/>
    </dgm:pt>
    <dgm:pt modelId="{88CAE917-85E5-451B-B244-EF7EEAEBF8DD}" type="pres">
      <dgm:prSet presAssocID="{7820A237-BAF2-4B43-9CA6-23961B2328E9}" presName="bigChev" presStyleLbl="node1" presStyleIdx="1" presStyleCnt="3"/>
      <dgm:spPr/>
    </dgm:pt>
    <dgm:pt modelId="{E48CD19D-DC5D-4E04-B103-ABFF0FE5912F}" type="pres">
      <dgm:prSet presAssocID="{D6B69FB0-8BF9-43A4-B982-A26BE93A6CBF}" presName="parTrans" presStyleCnt="0"/>
      <dgm:spPr/>
    </dgm:pt>
    <dgm:pt modelId="{69A3F31D-DF17-4CD1-95B4-5183708D471B}" type="pres">
      <dgm:prSet presAssocID="{F465992A-04BD-4615-86AF-D4C30C88A0C0}" presName="node" presStyleLbl="alignAccFollowNode1" presStyleIdx="2" presStyleCnt="6">
        <dgm:presLayoutVars>
          <dgm:bulletEnabled val="1"/>
        </dgm:presLayoutVars>
      </dgm:prSet>
      <dgm:spPr/>
    </dgm:pt>
    <dgm:pt modelId="{2E31F683-D63C-46C7-AF60-780F6641ED63}" type="pres">
      <dgm:prSet presAssocID="{AFDA6145-315D-4DC2-8F1A-2D18BB5CFA0A}" presName="sibTrans" presStyleCnt="0"/>
      <dgm:spPr/>
    </dgm:pt>
    <dgm:pt modelId="{C7ABD9EC-525A-47E9-8BC2-3031A524EB44}" type="pres">
      <dgm:prSet presAssocID="{14332363-6DA7-4845-A592-CC9E6BBEB1C1}" presName="node" presStyleLbl="alignAccFollowNode1" presStyleIdx="3" presStyleCnt="6">
        <dgm:presLayoutVars>
          <dgm:bulletEnabled val="1"/>
        </dgm:presLayoutVars>
      </dgm:prSet>
      <dgm:spPr/>
    </dgm:pt>
    <dgm:pt modelId="{7CD9B4B9-1BDC-4EC5-8AA7-917E894E7E6C}" type="pres">
      <dgm:prSet presAssocID="{7820A237-BAF2-4B43-9CA6-23961B2328E9}" presName="vSp" presStyleCnt="0"/>
      <dgm:spPr/>
    </dgm:pt>
    <dgm:pt modelId="{D96CFF11-9A98-48DB-950A-B2257D06BA14}" type="pres">
      <dgm:prSet presAssocID="{4A8CDD42-3027-47CB-A875-9B00614F2A16}" presName="horFlow" presStyleCnt="0"/>
      <dgm:spPr/>
    </dgm:pt>
    <dgm:pt modelId="{465313D6-0315-449A-B6B2-1911E1FC09F9}" type="pres">
      <dgm:prSet presAssocID="{4A8CDD42-3027-47CB-A875-9B00614F2A16}" presName="bigChev" presStyleLbl="node1" presStyleIdx="2" presStyleCnt="3"/>
      <dgm:spPr/>
    </dgm:pt>
    <dgm:pt modelId="{E931353E-12B8-44DF-A833-48795F38C2CE}" type="pres">
      <dgm:prSet presAssocID="{6ED486ED-8FEB-426E-9DB0-D7A83003647E}" presName="parTrans" presStyleCnt="0"/>
      <dgm:spPr/>
    </dgm:pt>
    <dgm:pt modelId="{3CA7F9C1-F496-4ECC-82F3-32FEF01E0CA9}" type="pres">
      <dgm:prSet presAssocID="{F4B2C766-3B9B-4255-883A-3A9E28AA2BD1}" presName="node" presStyleLbl="alignAccFollowNode1" presStyleIdx="4" presStyleCnt="6">
        <dgm:presLayoutVars>
          <dgm:bulletEnabled val="1"/>
        </dgm:presLayoutVars>
      </dgm:prSet>
      <dgm:spPr/>
    </dgm:pt>
    <dgm:pt modelId="{318163AC-55E8-4C32-933E-B47A245D0347}" type="pres">
      <dgm:prSet presAssocID="{29CC5A6E-423C-45AC-B153-4B0204D11F6A}" presName="sibTrans" presStyleCnt="0"/>
      <dgm:spPr/>
    </dgm:pt>
    <dgm:pt modelId="{88183AD5-C51F-4DF5-959D-8D70F1E35EA7}" type="pres">
      <dgm:prSet presAssocID="{AA7CD710-BF22-48CA-B089-46B0445A21BD}" presName="node" presStyleLbl="alignAccFollowNode1" presStyleIdx="5" presStyleCnt="6">
        <dgm:presLayoutVars>
          <dgm:bulletEnabled val="1"/>
        </dgm:presLayoutVars>
      </dgm:prSet>
      <dgm:spPr/>
    </dgm:pt>
  </dgm:ptLst>
  <dgm:cxnLst>
    <dgm:cxn modelId="{40082E0C-2A25-4ED2-9903-4CE0D8DB074B}" type="presOf" srcId="{D46C1F27-713F-4AD0-BA04-47399298D72D}" destId="{E5D36CBB-7955-461C-A023-14B16B11B53E}" srcOrd="0" destOrd="0" presId="urn:microsoft.com/office/officeart/2005/8/layout/lProcess3"/>
    <dgm:cxn modelId="{00848625-F946-43F0-88C0-763049462373}" type="presOf" srcId="{14332363-6DA7-4845-A592-CC9E6BBEB1C1}" destId="{C7ABD9EC-525A-47E9-8BC2-3031A524EB44}" srcOrd="0" destOrd="0" presId="urn:microsoft.com/office/officeart/2005/8/layout/lProcess3"/>
    <dgm:cxn modelId="{AB3B1629-19E9-4364-A05C-C2A199208EDC}" type="presOf" srcId="{4A8CDD42-3027-47CB-A875-9B00614F2A16}" destId="{465313D6-0315-449A-B6B2-1911E1FC09F9}" srcOrd="0" destOrd="0" presId="urn:microsoft.com/office/officeart/2005/8/layout/lProcess3"/>
    <dgm:cxn modelId="{82B5EA2C-BB94-4BC1-BF13-9B8F94BF5FAD}" type="presOf" srcId="{AA7CD710-BF22-48CA-B089-46B0445A21BD}" destId="{88183AD5-C51F-4DF5-959D-8D70F1E35EA7}"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43947553-712E-472B-9777-924CC126AEAD}" srcId="{5FEE2D8B-65D5-4E2C-B26A-C4A1030FAAC9}" destId="{7820A237-BAF2-4B43-9CA6-23961B2328E9}" srcOrd="1" destOrd="0" parTransId="{438F2847-1123-480D-8950-FBEE337F3E72}" sibTransId="{3824AA32-C0C7-40DC-85BE-6645E45C6734}"/>
    <dgm:cxn modelId="{8B2B4686-402C-423F-949F-F73CC080D659}" type="presOf" srcId="{E0DCACE8-6A35-4E86-84A9-8E62AD849F6C}" destId="{1E8E5440-6BA8-432E-A25B-B3946E9E9190}" srcOrd="0" destOrd="0" presId="urn:microsoft.com/office/officeart/2005/8/layout/lProcess3"/>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9398BC95-9AED-4D1B-BF30-D92AD64D8661}" type="presOf" srcId="{F4B2C766-3B9B-4255-883A-3A9E28AA2BD1}" destId="{3CA7F9C1-F496-4ECC-82F3-32FEF01E0CA9}" srcOrd="0" destOrd="0" presId="urn:microsoft.com/office/officeart/2005/8/layout/lProcess3"/>
    <dgm:cxn modelId="{72EF599F-31D4-45EF-B224-509BA2DFF91B}" type="presOf" srcId="{F465992A-04BD-4615-86AF-D4C30C88A0C0}" destId="{69A3F31D-DF17-4CD1-95B4-5183708D471B}" srcOrd="0" destOrd="0" presId="urn:microsoft.com/office/officeart/2005/8/layout/lProcess3"/>
    <dgm:cxn modelId="{8A0DDE9F-3F71-4BFA-84E5-E2C75462B4B5}" type="presOf" srcId="{7820A237-BAF2-4B43-9CA6-23961B2328E9}" destId="{88CAE917-85E5-451B-B244-EF7EEAEBF8DD}" srcOrd="0" destOrd="0" presId="urn:microsoft.com/office/officeart/2005/8/layout/lProcess3"/>
    <dgm:cxn modelId="{7E2768A7-AAAC-4B37-8A99-1C45ABB715BA}" srcId="{7820A237-BAF2-4B43-9CA6-23961B2328E9}" destId="{F465992A-04BD-4615-86AF-D4C30C88A0C0}" srcOrd="0" destOrd="0" parTransId="{D6B69FB0-8BF9-43A4-B982-A26BE93A6CBF}" sibTransId="{AFDA6145-315D-4DC2-8F1A-2D18BB5CFA0A}"/>
    <dgm:cxn modelId="{F4BA0FB7-E661-4C92-9D75-0EFA459D16A0}" type="presOf" srcId="{5FEE2D8B-65D5-4E2C-B26A-C4A1030FAAC9}" destId="{1F83EBEC-DDA7-4F9D-877B-807A95078845}"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293041DC-4746-4AF2-A265-1B0F4733B88C}" srcId="{E0DCACE8-6A35-4E86-84A9-8E62AD849F6C}" destId="{D46C1F27-713F-4AD0-BA04-47399298D72D}" srcOrd="1" destOrd="0" parTransId="{400B3833-B498-4A00-8A5A-A44B9C574400}" sibTransId="{05E306C8-7A98-4223-96D7-031974306ABB}"/>
    <dgm:cxn modelId="{F4B5CDEA-907B-4B64-B619-1221180A8205}" type="presOf" srcId="{9A55A233-3B51-46AA-AB83-86522264F431}" destId="{D6D35334-8B91-4B83-B247-AA8DA7F2907B}" srcOrd="0" destOrd="0" presId="urn:microsoft.com/office/officeart/2005/8/layout/lProcess3"/>
    <dgm:cxn modelId="{33A6AE32-1C28-427D-A93A-068828D0BF3A}" type="presParOf" srcId="{1F83EBEC-DDA7-4F9D-877B-807A95078845}" destId="{FDC4FB53-1BA9-4D9A-B1B0-9FADE83328C7}" srcOrd="0" destOrd="0" presId="urn:microsoft.com/office/officeart/2005/8/layout/lProcess3"/>
    <dgm:cxn modelId="{20D8735F-E1D6-461D-B11B-05D1AF41E86E}" type="presParOf" srcId="{FDC4FB53-1BA9-4D9A-B1B0-9FADE83328C7}" destId="{1E8E5440-6BA8-432E-A25B-B3946E9E9190}" srcOrd="0" destOrd="0" presId="urn:microsoft.com/office/officeart/2005/8/layout/lProcess3"/>
    <dgm:cxn modelId="{ABB1A372-1410-4BE6-9553-B289DFD0F9B5}" type="presParOf" srcId="{FDC4FB53-1BA9-4D9A-B1B0-9FADE83328C7}" destId="{33CED5B8-3011-4FBA-BD45-D31674890725}" srcOrd="1" destOrd="0" presId="urn:microsoft.com/office/officeart/2005/8/layout/lProcess3"/>
    <dgm:cxn modelId="{64A29F3A-46C8-4C0B-A9F5-8CDBDA38BF82}" type="presParOf" srcId="{FDC4FB53-1BA9-4D9A-B1B0-9FADE83328C7}" destId="{D6D35334-8B91-4B83-B247-AA8DA7F2907B}" srcOrd="2" destOrd="0" presId="urn:microsoft.com/office/officeart/2005/8/layout/lProcess3"/>
    <dgm:cxn modelId="{D7DC5676-5385-4191-8E67-ED8149AEECE8}" type="presParOf" srcId="{FDC4FB53-1BA9-4D9A-B1B0-9FADE83328C7}" destId="{1018E0B0-C58C-440D-8F89-760504FAB185}" srcOrd="3" destOrd="0" presId="urn:microsoft.com/office/officeart/2005/8/layout/lProcess3"/>
    <dgm:cxn modelId="{924D9DD0-F605-4A4E-AED1-589ACD01889B}" type="presParOf" srcId="{FDC4FB53-1BA9-4D9A-B1B0-9FADE83328C7}" destId="{E5D36CBB-7955-461C-A023-14B16B11B53E}" srcOrd="4" destOrd="0" presId="urn:microsoft.com/office/officeart/2005/8/layout/lProcess3"/>
    <dgm:cxn modelId="{F5AD8089-6A6C-4BC3-84F5-1C65EFF26DE1}" type="presParOf" srcId="{1F83EBEC-DDA7-4F9D-877B-807A95078845}" destId="{A79D9C49-F5F7-410C-A92A-3438A5B90ECD}" srcOrd="1" destOrd="0" presId="urn:microsoft.com/office/officeart/2005/8/layout/lProcess3"/>
    <dgm:cxn modelId="{BDAEB654-0A00-4DBA-807A-DF344D84231F}" type="presParOf" srcId="{1F83EBEC-DDA7-4F9D-877B-807A95078845}" destId="{53AB3881-31FB-4673-8323-F3AFBDB375E9}" srcOrd="2" destOrd="0" presId="urn:microsoft.com/office/officeart/2005/8/layout/lProcess3"/>
    <dgm:cxn modelId="{AE57A543-721F-4ED4-877E-200D097F0D73}" type="presParOf" srcId="{53AB3881-31FB-4673-8323-F3AFBDB375E9}" destId="{88CAE917-85E5-451B-B244-EF7EEAEBF8DD}" srcOrd="0" destOrd="0" presId="urn:microsoft.com/office/officeart/2005/8/layout/lProcess3"/>
    <dgm:cxn modelId="{B422170A-34B2-4BB1-8A2B-B373D66A11FD}" type="presParOf" srcId="{53AB3881-31FB-4673-8323-F3AFBDB375E9}" destId="{E48CD19D-DC5D-4E04-B103-ABFF0FE5912F}" srcOrd="1" destOrd="0" presId="urn:microsoft.com/office/officeart/2005/8/layout/lProcess3"/>
    <dgm:cxn modelId="{1BCADAC3-3DE1-4BDA-A128-6B7A887E617F}" type="presParOf" srcId="{53AB3881-31FB-4673-8323-F3AFBDB375E9}" destId="{69A3F31D-DF17-4CD1-95B4-5183708D471B}" srcOrd="2" destOrd="0" presId="urn:microsoft.com/office/officeart/2005/8/layout/lProcess3"/>
    <dgm:cxn modelId="{19302560-90CC-4247-8B09-B4B170A3ACEB}" type="presParOf" srcId="{53AB3881-31FB-4673-8323-F3AFBDB375E9}" destId="{2E31F683-D63C-46C7-AF60-780F6641ED63}" srcOrd="3" destOrd="0" presId="urn:microsoft.com/office/officeart/2005/8/layout/lProcess3"/>
    <dgm:cxn modelId="{E50AE42E-F5F1-4FFA-9B19-ABFA16496699}" type="presParOf" srcId="{53AB3881-31FB-4673-8323-F3AFBDB375E9}" destId="{C7ABD9EC-525A-47E9-8BC2-3031A524EB44}" srcOrd="4" destOrd="0" presId="urn:microsoft.com/office/officeart/2005/8/layout/lProcess3"/>
    <dgm:cxn modelId="{E870F791-3225-4660-B938-6D246E1A7BB2}" type="presParOf" srcId="{1F83EBEC-DDA7-4F9D-877B-807A95078845}" destId="{7CD9B4B9-1BDC-4EC5-8AA7-917E894E7E6C}" srcOrd="3" destOrd="0" presId="urn:microsoft.com/office/officeart/2005/8/layout/lProcess3"/>
    <dgm:cxn modelId="{C3EDD531-E242-43DC-A4F3-8F023A2DAB7D}" type="presParOf" srcId="{1F83EBEC-DDA7-4F9D-877B-807A95078845}" destId="{D96CFF11-9A98-48DB-950A-B2257D06BA14}" srcOrd="4" destOrd="0" presId="urn:microsoft.com/office/officeart/2005/8/layout/lProcess3"/>
    <dgm:cxn modelId="{EA469A22-F725-494A-A314-D1F82C591292}" type="presParOf" srcId="{D96CFF11-9A98-48DB-950A-B2257D06BA14}" destId="{465313D6-0315-449A-B6B2-1911E1FC09F9}" srcOrd="0" destOrd="0" presId="urn:microsoft.com/office/officeart/2005/8/layout/lProcess3"/>
    <dgm:cxn modelId="{F5B66443-23D4-4CFE-B922-0DA7A62BE82C}" type="presParOf" srcId="{D96CFF11-9A98-48DB-950A-B2257D06BA14}" destId="{E931353E-12B8-44DF-A833-48795F38C2CE}" srcOrd="1" destOrd="0" presId="urn:microsoft.com/office/officeart/2005/8/layout/lProcess3"/>
    <dgm:cxn modelId="{E1D87B2A-2412-4B0F-A50F-012C192135E1}" type="presParOf" srcId="{D96CFF11-9A98-48DB-950A-B2257D06BA14}" destId="{3CA7F9C1-F496-4ECC-82F3-32FEF01E0CA9}" srcOrd="2" destOrd="0" presId="urn:microsoft.com/office/officeart/2005/8/layout/lProcess3"/>
    <dgm:cxn modelId="{CEE2FC33-2381-4413-9BBD-C804B3D50B2B}" type="presParOf" srcId="{D96CFF11-9A98-48DB-950A-B2257D06BA14}" destId="{318163AC-55E8-4C32-933E-B47A245D0347}" srcOrd="3" destOrd="0" presId="urn:microsoft.com/office/officeart/2005/8/layout/lProcess3"/>
    <dgm:cxn modelId="{CF167CE2-C088-47D1-821E-02C8009E9D2B}" type="presParOf" srcId="{D96CFF11-9A98-48DB-950A-B2257D06BA14}" destId="{88183AD5-C51F-4DF5-959D-8D70F1E35EA7}"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1C94A-ADB0-4EF1-821A-3E3FBAB08CE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4ED0C6A0-1F5D-428E-B40B-12DDE5CA11C1}">
      <dgm:prSet phldrT="[Texto]" custT="1"/>
      <dgm:spPr/>
      <dgm:t>
        <a:bodyPr/>
        <a:lstStyle/>
        <a:p>
          <a:r>
            <a:rPr lang="es-ES" sz="2800" dirty="0">
              <a:latin typeface="Open Sans" panose="020B0606030504020204" pitchFamily="34" charset="0"/>
              <a:ea typeface="Open Sans" panose="020B0606030504020204" pitchFamily="34" charset="0"/>
              <a:cs typeface="Open Sans" panose="020B0606030504020204" pitchFamily="34" charset="0"/>
            </a:rPr>
            <a:t>Visual</a:t>
          </a:r>
        </a:p>
        <a:p>
          <a:r>
            <a:rPr lang="es-ES" sz="2800" dirty="0">
              <a:latin typeface="Open Sans" panose="020B0606030504020204" pitchFamily="34" charset="0"/>
              <a:ea typeface="Open Sans" panose="020B0606030504020204" pitchFamily="34" charset="0"/>
              <a:cs typeface="Open Sans" panose="020B0606030504020204" pitchFamily="34" charset="0"/>
            </a:rPr>
            <a:t>Studio Code</a:t>
          </a:r>
        </a:p>
      </dgm:t>
    </dgm:pt>
    <dgm:pt modelId="{4D6572AD-F969-4E7E-B849-3E8073BA970C}" type="par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0626D6C-3F00-4DF4-A9E3-AC6E7B4E5D41}" type="sib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B2ACAC7-551A-49F0-8C47-835A593BFF58}">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B5149302-5E37-41C3-A146-A0383B3E24EB}" type="par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E5B8A998-5EBA-4E90-A2C7-9CE0E20E7B7B}" type="sib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B851657E-F168-4AD5-88C3-8A3A05B8A4A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 </a:t>
          </a:r>
        </a:p>
      </dgm:t>
    </dgm:pt>
    <dgm:pt modelId="{A4B57E29-A61F-43B2-BE62-3C3EFE981A53}" type="par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C30E87-FA83-4408-953B-577639227ECF}" type="sib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59839B9-1772-4CE7-ADFD-5F2CB9AE89C9}">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dirty="0">
              <a:latin typeface="Open Sans" panose="020B0606030504020204" pitchFamily="34" charset="0"/>
              <a:ea typeface="Open Sans" panose="020B0606030504020204" pitchFamily="34" charset="0"/>
              <a:cs typeface="Open Sans" panose="020B0606030504020204" pitchFamily="34" charset="0"/>
            </a:rPr>
            <a:t>”</a:t>
          </a:r>
        </a:p>
      </dgm:t>
    </dgm:pt>
    <dgm:pt modelId="{92CAD486-E437-4F3A-B508-FDF7ED424B2E}" type="par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F42D10F-F95D-441E-813F-63EF24862BD9}" type="sib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CA93D71-7BBB-4F9F-B08F-20BF5E501F5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LLM</a:t>
          </a:r>
        </a:p>
      </dgm:t>
    </dgm:pt>
    <dgm:pt modelId="{0603E9D6-6DE5-4EF5-88EE-03715AD7D04E}" type="par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ED907AD-79B8-4B44-A563-47C3920E18E6}" type="sib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70F23B1-26A1-4CB2-9043-AC7B2BDF2D8D}">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Snippets</a:t>
          </a:r>
        </a:p>
      </dgm:t>
    </dgm:pt>
    <dgm:pt modelId="{ECE216E8-CAC9-42D6-880F-540BF0CABFCD}" type="parTrans" cxnId="{173D1425-15A5-4561-AAB4-9ABE9E09FDCE}">
      <dgm:prSet/>
      <dgm:spPr/>
      <dgm:t>
        <a:bodyPr/>
        <a:lstStyle/>
        <a:p>
          <a:endParaRPr lang="es-ES"/>
        </a:p>
      </dgm:t>
    </dgm:pt>
    <dgm:pt modelId="{87DC8694-70CB-4871-B454-F2E88D9D4B01}" type="sibTrans" cxnId="{173D1425-15A5-4561-AAB4-9ABE9E09FDCE}">
      <dgm:prSet/>
      <dgm:spPr/>
      <dgm:t>
        <a:bodyPr/>
        <a:lstStyle/>
        <a:p>
          <a:endParaRPr lang="es-ES"/>
        </a:p>
      </dgm:t>
    </dgm:pt>
    <dgm:pt modelId="{1F28750E-E2C4-42B1-9A86-59B3973C80B2}">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Pubspec</a:t>
          </a:r>
          <a:r>
            <a:rPr lang="es-ES" sz="3200" dirty="0">
              <a:latin typeface="Open Sans" panose="020B0606030504020204" pitchFamily="34" charset="0"/>
              <a:ea typeface="Open Sans" panose="020B0606030504020204" pitchFamily="34" charset="0"/>
              <a:cs typeface="Open Sans" panose="020B0606030504020204" pitchFamily="34" charset="0"/>
            </a:rPr>
            <a:t> </a:t>
          </a:r>
          <a:r>
            <a:rPr lang="es-ES" sz="3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C6271E7F-06C5-4D55-9006-F87230A33FE9}" type="parTrans" cxnId="{7A1BF3A7-FAED-4A1C-A0D4-5002B4062A60}">
      <dgm:prSet/>
      <dgm:spPr/>
      <dgm:t>
        <a:bodyPr/>
        <a:lstStyle/>
        <a:p>
          <a:endParaRPr lang="es-ES"/>
        </a:p>
      </dgm:t>
    </dgm:pt>
    <dgm:pt modelId="{8E859D1A-C5CB-457C-A05D-F6FB1A067B18}" type="sibTrans" cxnId="{7A1BF3A7-FAED-4A1C-A0D4-5002B4062A60}">
      <dgm:prSet/>
      <dgm:spPr/>
      <dgm:t>
        <a:bodyPr/>
        <a:lstStyle/>
        <a:p>
          <a:endParaRPr lang="es-ES"/>
        </a:p>
      </dgm:t>
    </dgm:pt>
    <dgm:pt modelId="{7182B465-7ED2-41C5-82DB-6EF80354D0E4}" type="pres">
      <dgm:prSet presAssocID="{F6A1C94A-ADB0-4EF1-821A-3E3FBAB08CE1}" presName="Name0" presStyleCnt="0">
        <dgm:presLayoutVars>
          <dgm:dir/>
          <dgm:animLvl val="lvl"/>
          <dgm:resizeHandles val="exact"/>
        </dgm:presLayoutVars>
      </dgm:prSet>
      <dgm:spPr/>
    </dgm:pt>
    <dgm:pt modelId="{14FAB9C4-2697-4209-B38F-6C1DDE2C2ED8}" type="pres">
      <dgm:prSet presAssocID="{4ED0C6A0-1F5D-428E-B40B-12DDE5CA11C1}" presName="composite" presStyleCnt="0"/>
      <dgm:spPr/>
    </dgm:pt>
    <dgm:pt modelId="{A6805F62-C08D-40C0-8F91-DA7E8AC94588}" type="pres">
      <dgm:prSet presAssocID="{4ED0C6A0-1F5D-428E-B40B-12DDE5CA11C1}" presName="parTx" presStyleLbl="alignNode1" presStyleIdx="0" presStyleCnt="3">
        <dgm:presLayoutVars>
          <dgm:chMax val="0"/>
          <dgm:chPref val="0"/>
          <dgm:bulletEnabled val="1"/>
        </dgm:presLayoutVars>
      </dgm:prSet>
      <dgm:spPr/>
    </dgm:pt>
    <dgm:pt modelId="{1D843A3D-9883-4CFA-BB61-0FE43A0443CE}" type="pres">
      <dgm:prSet presAssocID="{4ED0C6A0-1F5D-428E-B40B-12DDE5CA11C1}" presName="desTx" presStyleLbl="alignAccFollowNode1" presStyleIdx="0" presStyleCnt="3">
        <dgm:presLayoutVars>
          <dgm:bulletEnabled val="1"/>
        </dgm:presLayoutVars>
      </dgm:prSet>
      <dgm:spPr/>
    </dgm:pt>
    <dgm:pt modelId="{E9063B98-977B-4AA3-9664-D539F515D420}" type="pres">
      <dgm:prSet presAssocID="{50626D6C-3F00-4DF4-A9E3-AC6E7B4E5D41}" presName="space" presStyleCnt="0"/>
      <dgm:spPr/>
    </dgm:pt>
    <dgm:pt modelId="{183F14CF-945C-4F69-9511-B8A67BA034BC}" type="pres">
      <dgm:prSet presAssocID="{B851657E-F168-4AD5-88C3-8A3A05B8A4AF}" presName="composite" presStyleCnt="0"/>
      <dgm:spPr/>
    </dgm:pt>
    <dgm:pt modelId="{453D3317-BFFD-4E76-B454-8FF7C5379DEC}" type="pres">
      <dgm:prSet presAssocID="{B851657E-F168-4AD5-88C3-8A3A05B8A4AF}" presName="parTx" presStyleLbl="alignNode1" presStyleIdx="1" presStyleCnt="3">
        <dgm:presLayoutVars>
          <dgm:chMax val="0"/>
          <dgm:chPref val="0"/>
          <dgm:bulletEnabled val="1"/>
        </dgm:presLayoutVars>
      </dgm:prSet>
      <dgm:spPr/>
    </dgm:pt>
    <dgm:pt modelId="{423AEBAB-31A4-49A1-8BFA-3027C67C0290}" type="pres">
      <dgm:prSet presAssocID="{B851657E-F168-4AD5-88C3-8A3A05B8A4AF}" presName="desTx" presStyleLbl="alignAccFollowNode1" presStyleIdx="1" presStyleCnt="3">
        <dgm:presLayoutVars>
          <dgm:bulletEnabled val="1"/>
        </dgm:presLayoutVars>
      </dgm:prSet>
      <dgm:spPr/>
    </dgm:pt>
    <dgm:pt modelId="{EB756F53-C635-47B8-9B85-21132650234F}" type="pres">
      <dgm:prSet presAssocID="{4AC30E87-FA83-4408-953B-577639227ECF}" presName="space" presStyleCnt="0"/>
      <dgm:spPr/>
    </dgm:pt>
    <dgm:pt modelId="{FC9A9ED5-0C32-497B-BC57-BE6BD71579C3}" type="pres">
      <dgm:prSet presAssocID="{FCA93D71-7BBB-4F9F-B08F-20BF5E501F5F}" presName="composite" presStyleCnt="0"/>
      <dgm:spPr/>
    </dgm:pt>
    <dgm:pt modelId="{3EEFB6EB-B506-4C6C-B8E0-F5D7AB23F4A5}" type="pres">
      <dgm:prSet presAssocID="{FCA93D71-7BBB-4F9F-B08F-20BF5E501F5F}" presName="parTx" presStyleLbl="alignNode1" presStyleIdx="2" presStyleCnt="3">
        <dgm:presLayoutVars>
          <dgm:chMax val="0"/>
          <dgm:chPref val="0"/>
          <dgm:bulletEnabled val="1"/>
        </dgm:presLayoutVars>
      </dgm:prSet>
      <dgm:spPr/>
    </dgm:pt>
    <dgm:pt modelId="{D7BC7A1A-D0B3-4DE1-8230-4C75CADB3C3C}" type="pres">
      <dgm:prSet presAssocID="{FCA93D71-7BBB-4F9F-B08F-20BF5E501F5F}" presName="desTx" presStyleLbl="alignAccFollowNode1" presStyleIdx="2" presStyleCnt="3">
        <dgm:presLayoutVars>
          <dgm:bulletEnabled val="1"/>
        </dgm:presLayoutVars>
      </dgm:prSet>
      <dgm:spPr/>
    </dgm:pt>
  </dgm:ptLst>
  <dgm:cxnLst>
    <dgm:cxn modelId="{31403B06-5F3C-41D5-9692-11993F0FFDE4}" type="presOf" srcId="{F6A1C94A-ADB0-4EF1-821A-3E3FBAB08CE1}" destId="{7182B465-7ED2-41C5-82DB-6EF80354D0E4}" srcOrd="0" destOrd="0" presId="urn:microsoft.com/office/officeart/2005/8/layout/hList1"/>
    <dgm:cxn modelId="{D472AA0A-D07E-4E96-884D-4FDEDD4FAA67}" srcId="{B851657E-F168-4AD5-88C3-8A3A05B8A4AF}" destId="{A59839B9-1772-4CE7-ADFD-5F2CB9AE89C9}" srcOrd="0" destOrd="0" parTransId="{92CAD486-E437-4F3A-B508-FDF7ED424B2E}" sibTransId="{5F42D10F-F95D-441E-813F-63EF24862BD9}"/>
    <dgm:cxn modelId="{173D1425-15A5-4561-AAB4-9ABE9E09FDCE}" srcId="{4ED0C6A0-1F5D-428E-B40B-12DDE5CA11C1}" destId="{F70F23B1-26A1-4CB2-9043-AC7B2BDF2D8D}" srcOrd="1" destOrd="0" parTransId="{ECE216E8-CAC9-42D6-880F-540BF0CABFCD}" sibTransId="{87DC8694-70CB-4871-B454-F2E88D9D4B01}"/>
    <dgm:cxn modelId="{DE85E55B-0ED8-4B11-9C2C-51FECD15D6A7}" srcId="{4ED0C6A0-1F5D-428E-B40B-12DDE5CA11C1}" destId="{DB2ACAC7-551A-49F0-8C47-835A593BFF58}" srcOrd="0" destOrd="0" parTransId="{B5149302-5E37-41C3-A146-A0383B3E24EB}" sibTransId="{E5B8A998-5EBA-4E90-A2C7-9CE0E20E7B7B}"/>
    <dgm:cxn modelId="{E3B01968-438B-43A2-9DBB-7B9EF65C25AC}" srcId="{F6A1C94A-ADB0-4EF1-821A-3E3FBAB08CE1}" destId="{B851657E-F168-4AD5-88C3-8A3A05B8A4AF}" srcOrd="1" destOrd="0" parTransId="{A4B57E29-A61F-43B2-BE62-3C3EFE981A53}" sibTransId="{4AC30E87-FA83-4408-953B-577639227ECF}"/>
    <dgm:cxn modelId="{3A6F5F6A-8F30-41B3-8AB2-1D1E15CCCCA0}" type="presOf" srcId="{FCA93D71-7BBB-4F9F-B08F-20BF5E501F5F}" destId="{3EEFB6EB-B506-4C6C-B8E0-F5D7AB23F4A5}" srcOrd="0" destOrd="0" presId="urn:microsoft.com/office/officeart/2005/8/layout/hList1"/>
    <dgm:cxn modelId="{58C1B06B-38E7-4C5B-A2F6-CE89FD0129AE}" type="presOf" srcId="{B851657E-F168-4AD5-88C3-8A3A05B8A4AF}" destId="{453D3317-BFFD-4E76-B454-8FF7C5379DEC}" srcOrd="0" destOrd="0" presId="urn:microsoft.com/office/officeart/2005/8/layout/hList1"/>
    <dgm:cxn modelId="{9F62E16B-735A-422C-AF80-214A92C1F7DE}" type="presOf" srcId="{A59839B9-1772-4CE7-ADFD-5F2CB9AE89C9}" destId="{423AEBAB-31A4-49A1-8BFA-3027C67C0290}" srcOrd="0" destOrd="0" presId="urn:microsoft.com/office/officeart/2005/8/layout/hList1"/>
    <dgm:cxn modelId="{18CCE56F-E6F0-42BA-85AC-438E630AECC1}" type="presOf" srcId="{1F28750E-E2C4-42B1-9A86-59B3973C80B2}" destId="{1D843A3D-9883-4CFA-BB61-0FE43A0443CE}" srcOrd="0" destOrd="2" presId="urn:microsoft.com/office/officeart/2005/8/layout/hList1"/>
    <dgm:cxn modelId="{29320E55-5B75-4F17-97CF-93CB625C9017}" srcId="{F6A1C94A-ADB0-4EF1-821A-3E3FBAB08CE1}" destId="{4ED0C6A0-1F5D-428E-B40B-12DDE5CA11C1}" srcOrd="0" destOrd="0" parTransId="{4D6572AD-F969-4E7E-B849-3E8073BA970C}" sibTransId="{50626D6C-3F00-4DF4-A9E3-AC6E7B4E5D41}"/>
    <dgm:cxn modelId="{8CA75D8B-62C2-4587-806B-1008145F4EBA}" type="presOf" srcId="{4ED0C6A0-1F5D-428E-B40B-12DDE5CA11C1}" destId="{A6805F62-C08D-40C0-8F91-DA7E8AC94588}" srcOrd="0" destOrd="0" presId="urn:microsoft.com/office/officeart/2005/8/layout/hList1"/>
    <dgm:cxn modelId="{7A1BF3A7-FAED-4A1C-A0D4-5002B4062A60}" srcId="{4ED0C6A0-1F5D-428E-B40B-12DDE5CA11C1}" destId="{1F28750E-E2C4-42B1-9A86-59B3973C80B2}" srcOrd="2" destOrd="0" parTransId="{C6271E7F-06C5-4D55-9006-F87230A33FE9}" sibTransId="{8E859D1A-C5CB-457C-A05D-F6FB1A067B18}"/>
    <dgm:cxn modelId="{40AF2EB9-452D-4A73-AEAF-CAB21DE84676}" type="presOf" srcId="{F70F23B1-26A1-4CB2-9043-AC7B2BDF2D8D}" destId="{1D843A3D-9883-4CFA-BB61-0FE43A0443CE}" srcOrd="0" destOrd="1" presId="urn:microsoft.com/office/officeart/2005/8/layout/hList1"/>
    <dgm:cxn modelId="{39E496CA-46FA-431F-92FE-AD6630A04961}" srcId="{F6A1C94A-ADB0-4EF1-821A-3E3FBAB08CE1}" destId="{FCA93D71-7BBB-4F9F-B08F-20BF5E501F5F}" srcOrd="2" destOrd="0" parTransId="{0603E9D6-6DE5-4EF5-88EE-03715AD7D04E}" sibTransId="{1ED907AD-79B8-4B44-A563-47C3920E18E6}"/>
    <dgm:cxn modelId="{216067FD-3394-4F0B-83F8-BBF3EC17DF8C}" type="presOf" srcId="{DB2ACAC7-551A-49F0-8C47-835A593BFF58}" destId="{1D843A3D-9883-4CFA-BB61-0FE43A0443CE}" srcOrd="0" destOrd="0" presId="urn:microsoft.com/office/officeart/2005/8/layout/hList1"/>
    <dgm:cxn modelId="{5166C941-50F6-43C0-BB98-2D48DE1E4902}" type="presParOf" srcId="{7182B465-7ED2-41C5-82DB-6EF80354D0E4}" destId="{14FAB9C4-2697-4209-B38F-6C1DDE2C2ED8}" srcOrd="0" destOrd="0" presId="urn:microsoft.com/office/officeart/2005/8/layout/hList1"/>
    <dgm:cxn modelId="{66D33C4A-FB94-4472-8C9B-8EED64A972C6}" type="presParOf" srcId="{14FAB9C4-2697-4209-B38F-6C1DDE2C2ED8}" destId="{A6805F62-C08D-40C0-8F91-DA7E8AC94588}" srcOrd="0" destOrd="0" presId="urn:microsoft.com/office/officeart/2005/8/layout/hList1"/>
    <dgm:cxn modelId="{BEBB0376-BC9F-4F9A-A381-5854786C7582}" type="presParOf" srcId="{14FAB9C4-2697-4209-B38F-6C1DDE2C2ED8}" destId="{1D843A3D-9883-4CFA-BB61-0FE43A0443CE}" srcOrd="1" destOrd="0" presId="urn:microsoft.com/office/officeart/2005/8/layout/hList1"/>
    <dgm:cxn modelId="{8ECB4B73-6D48-49A8-9D20-F4CEF4EBD7A4}" type="presParOf" srcId="{7182B465-7ED2-41C5-82DB-6EF80354D0E4}" destId="{E9063B98-977B-4AA3-9664-D539F515D420}" srcOrd="1" destOrd="0" presId="urn:microsoft.com/office/officeart/2005/8/layout/hList1"/>
    <dgm:cxn modelId="{E30B2ADD-B762-4D4D-92F6-DAB7465BA982}" type="presParOf" srcId="{7182B465-7ED2-41C5-82DB-6EF80354D0E4}" destId="{183F14CF-945C-4F69-9511-B8A67BA034BC}" srcOrd="2" destOrd="0" presId="urn:microsoft.com/office/officeart/2005/8/layout/hList1"/>
    <dgm:cxn modelId="{204CD1F0-5709-4E85-A97F-956D6021766A}" type="presParOf" srcId="{183F14CF-945C-4F69-9511-B8A67BA034BC}" destId="{453D3317-BFFD-4E76-B454-8FF7C5379DEC}" srcOrd="0" destOrd="0" presId="urn:microsoft.com/office/officeart/2005/8/layout/hList1"/>
    <dgm:cxn modelId="{C884E780-2D55-4AA5-B1AE-60DFB7140491}" type="presParOf" srcId="{183F14CF-945C-4F69-9511-B8A67BA034BC}" destId="{423AEBAB-31A4-49A1-8BFA-3027C67C0290}" srcOrd="1" destOrd="0" presId="urn:microsoft.com/office/officeart/2005/8/layout/hList1"/>
    <dgm:cxn modelId="{D3C60B34-4678-42A8-8B29-F325EBBC4172}" type="presParOf" srcId="{7182B465-7ED2-41C5-82DB-6EF80354D0E4}" destId="{EB756F53-C635-47B8-9B85-21132650234F}" srcOrd="3" destOrd="0" presId="urn:microsoft.com/office/officeart/2005/8/layout/hList1"/>
    <dgm:cxn modelId="{1FFA01A3-BEC4-4017-845C-76AE5EE33A6A}" type="presParOf" srcId="{7182B465-7ED2-41C5-82DB-6EF80354D0E4}" destId="{FC9A9ED5-0C32-497B-BC57-BE6BD71579C3}" srcOrd="4" destOrd="0" presId="urn:microsoft.com/office/officeart/2005/8/layout/hList1"/>
    <dgm:cxn modelId="{2D3CF4D5-C283-4AF8-AD1F-F86AAE12AD7B}" type="presParOf" srcId="{FC9A9ED5-0C32-497B-BC57-BE6BD71579C3}" destId="{3EEFB6EB-B506-4C6C-B8E0-F5D7AB23F4A5}" srcOrd="0" destOrd="0" presId="urn:microsoft.com/office/officeart/2005/8/layout/hList1"/>
    <dgm:cxn modelId="{29E66646-4149-4A31-B7C0-2F86F9082150}" type="presParOf" srcId="{FC9A9ED5-0C32-497B-BC57-BE6BD71579C3}" destId="{D7BC7A1A-D0B3-4DE1-8230-4C75CADB3C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EC1C12-78E6-455B-B1DC-B0CF83488C2C}" type="doc">
      <dgm:prSet loTypeId="urn:microsoft.com/office/officeart/2005/8/layout/hList7" loCatId="list" qsTypeId="urn:microsoft.com/office/officeart/2005/8/quickstyle/simple1" qsCatId="simple" csTypeId="urn:microsoft.com/office/officeart/2005/8/colors/accent6_4" csCatId="accent6" phldr="1"/>
      <dgm:spPr/>
      <dgm:t>
        <a:bodyPr/>
        <a:lstStyle/>
        <a:p>
          <a:endParaRPr lang="es-ES"/>
        </a:p>
      </dgm:t>
    </dgm:pt>
    <dgm:pt modelId="{B29EE807-97FB-45BB-BBDC-7C356ACAF0A8}">
      <dgm:prSet phldrT="[Texto]"/>
      <dgm:spPr/>
      <dgm:t>
        <a:bodyPr/>
        <a:lstStyle/>
        <a:p>
          <a:r>
            <a:rPr lang="es-ES" dirty="0"/>
            <a:t>Gamificación</a:t>
          </a:r>
        </a:p>
      </dgm:t>
    </dgm:pt>
    <dgm:pt modelId="{E70E5A6C-B5A2-47B6-AE27-D193FE48F8FA}" type="parTrans" cxnId="{71BB3DD6-5D5F-4B6A-8383-FF9D81DFC964}">
      <dgm:prSet/>
      <dgm:spPr/>
      <dgm:t>
        <a:bodyPr/>
        <a:lstStyle/>
        <a:p>
          <a:endParaRPr lang="es-ES"/>
        </a:p>
      </dgm:t>
    </dgm:pt>
    <dgm:pt modelId="{2A82CF39-05D3-415D-A220-E8CD4843145B}" type="sibTrans" cxnId="{71BB3DD6-5D5F-4B6A-8383-FF9D81DFC964}">
      <dgm:prSet/>
      <dgm:spPr/>
      <dgm:t>
        <a:bodyPr/>
        <a:lstStyle/>
        <a:p>
          <a:endParaRPr lang="es-ES"/>
        </a:p>
      </dgm:t>
    </dgm:pt>
    <dgm:pt modelId="{0A15C64E-8C58-41DC-9BE2-FABAE0D92AB3}">
      <dgm:prSet phldrT="[Texto]"/>
      <dgm:spPr/>
      <dgm:t>
        <a:bodyPr/>
        <a:lstStyle/>
        <a:p>
          <a:r>
            <a:rPr lang="es-ES" dirty="0" err="1"/>
            <a:t>Landmark</a:t>
          </a:r>
          <a:r>
            <a:rPr lang="es-ES" dirty="0"/>
            <a:t> </a:t>
          </a:r>
          <a:r>
            <a:rPr lang="es-ES" dirty="0" err="1"/>
            <a:t>Recognition</a:t>
          </a:r>
          <a:endParaRPr lang="es-ES" dirty="0"/>
        </a:p>
      </dgm:t>
    </dgm:pt>
    <dgm:pt modelId="{CC5D939A-6084-41CA-80A7-9226A0BC8C96}" type="parTrans" cxnId="{9C125844-D8D7-4171-BB5C-50981D405835}">
      <dgm:prSet/>
      <dgm:spPr/>
      <dgm:t>
        <a:bodyPr/>
        <a:lstStyle/>
        <a:p>
          <a:endParaRPr lang="es-ES"/>
        </a:p>
      </dgm:t>
    </dgm:pt>
    <dgm:pt modelId="{B146FEC6-4A47-4BC1-9B5D-3C533448F01E}" type="sibTrans" cxnId="{9C125844-D8D7-4171-BB5C-50981D405835}">
      <dgm:prSet/>
      <dgm:spPr/>
      <dgm:t>
        <a:bodyPr/>
        <a:lstStyle/>
        <a:p>
          <a:endParaRPr lang="es-ES"/>
        </a:p>
      </dgm:t>
    </dgm:pt>
    <dgm:pt modelId="{215CA58C-D876-4BE9-A1D7-18A18604A246}">
      <dgm:prSet phldrT="[Texto]"/>
      <dgm:spPr/>
      <dgm:t>
        <a:bodyPr/>
        <a:lstStyle/>
        <a:p>
          <a:r>
            <a:rPr lang="es-ES" dirty="0"/>
            <a:t>Expansión </a:t>
          </a:r>
        </a:p>
        <a:p>
          <a:r>
            <a:rPr lang="es-ES" dirty="0"/>
            <a:t>Eco City Tours+</a:t>
          </a:r>
        </a:p>
      </dgm:t>
    </dgm:pt>
    <dgm:pt modelId="{FEFFE8AE-B3BE-4F5B-8FFB-10872998F568}" type="parTrans" cxnId="{507021B0-AEFB-4EFB-8428-A9FB31844205}">
      <dgm:prSet/>
      <dgm:spPr/>
      <dgm:t>
        <a:bodyPr/>
        <a:lstStyle/>
        <a:p>
          <a:endParaRPr lang="es-ES"/>
        </a:p>
      </dgm:t>
    </dgm:pt>
    <dgm:pt modelId="{84ECD74F-53C6-4DDD-BEED-D2371DE621AD}" type="sibTrans" cxnId="{507021B0-AEFB-4EFB-8428-A9FB31844205}">
      <dgm:prSet/>
      <dgm:spPr/>
      <dgm:t>
        <a:bodyPr/>
        <a:lstStyle/>
        <a:p>
          <a:endParaRPr lang="es-ES"/>
        </a:p>
      </dgm:t>
    </dgm:pt>
    <dgm:pt modelId="{3383ED82-F3A8-4C71-B47E-C6397E2F2CE6}" type="pres">
      <dgm:prSet presAssocID="{F0EC1C12-78E6-455B-B1DC-B0CF83488C2C}" presName="Name0" presStyleCnt="0">
        <dgm:presLayoutVars>
          <dgm:dir/>
          <dgm:resizeHandles val="exact"/>
        </dgm:presLayoutVars>
      </dgm:prSet>
      <dgm:spPr/>
    </dgm:pt>
    <dgm:pt modelId="{36AE6256-73BD-4EBE-AB3A-4536B519D642}" type="pres">
      <dgm:prSet presAssocID="{F0EC1C12-78E6-455B-B1DC-B0CF83488C2C}" presName="fgShape" presStyleLbl="fgShp" presStyleIdx="0" presStyleCnt="1"/>
      <dgm:spPr/>
    </dgm:pt>
    <dgm:pt modelId="{DA6A1B22-B557-4D67-999A-DFCF6B7F09FD}" type="pres">
      <dgm:prSet presAssocID="{F0EC1C12-78E6-455B-B1DC-B0CF83488C2C}" presName="linComp" presStyleCnt="0"/>
      <dgm:spPr/>
    </dgm:pt>
    <dgm:pt modelId="{0204FB4E-5F5E-4C27-83ED-1407429874A2}" type="pres">
      <dgm:prSet presAssocID="{B29EE807-97FB-45BB-BBDC-7C356ACAF0A8}" presName="compNode" presStyleCnt="0"/>
      <dgm:spPr/>
    </dgm:pt>
    <dgm:pt modelId="{BECDFE7B-7C3F-4477-B83F-2C2D4AF97FA4}" type="pres">
      <dgm:prSet presAssocID="{B29EE807-97FB-45BB-BBDC-7C356ACAF0A8}" presName="bkgdShape" presStyleLbl="node1" presStyleIdx="0" presStyleCnt="3"/>
      <dgm:spPr/>
    </dgm:pt>
    <dgm:pt modelId="{9782875E-FEC5-4623-AFF7-CB04281E4357}" type="pres">
      <dgm:prSet presAssocID="{B29EE807-97FB-45BB-BBDC-7C356ACAF0A8}" presName="nodeTx" presStyleLbl="node1" presStyleIdx="0" presStyleCnt="3">
        <dgm:presLayoutVars>
          <dgm:bulletEnabled val="1"/>
        </dgm:presLayoutVars>
      </dgm:prSet>
      <dgm:spPr/>
    </dgm:pt>
    <dgm:pt modelId="{1B88907C-F9EC-434C-A32D-F4CAAC494816}" type="pres">
      <dgm:prSet presAssocID="{B29EE807-97FB-45BB-BBDC-7C356ACAF0A8}" presName="invisiNode" presStyleLbl="node1" presStyleIdx="0" presStyleCnt="3"/>
      <dgm:spPr/>
    </dgm:pt>
    <dgm:pt modelId="{5802B330-DEF4-4CF4-8C33-8166E8972E23}" type="pres">
      <dgm:prSet presAssocID="{B29EE807-97FB-45BB-BBDC-7C356ACAF0A8}" presName="imagNode" presStyleLbl="fgImgPlace1" presStyleIdx="0" presStyleCnt="3" custScaleX="124969" custScaleY="124969" custLinFactNeighborY="10710"/>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01A309B1-4E47-4851-A586-7A9FED34848E}" type="pres">
      <dgm:prSet presAssocID="{2A82CF39-05D3-415D-A220-E8CD4843145B}" presName="sibTrans" presStyleLbl="sibTrans2D1" presStyleIdx="0" presStyleCnt="0"/>
      <dgm:spPr/>
    </dgm:pt>
    <dgm:pt modelId="{C06D1C96-45EB-485D-94C8-895B3ABABE22}" type="pres">
      <dgm:prSet presAssocID="{0A15C64E-8C58-41DC-9BE2-FABAE0D92AB3}" presName="compNode" presStyleCnt="0"/>
      <dgm:spPr/>
    </dgm:pt>
    <dgm:pt modelId="{448F2A08-C1DF-4E83-A1B5-A4DEA7191A4D}" type="pres">
      <dgm:prSet presAssocID="{0A15C64E-8C58-41DC-9BE2-FABAE0D92AB3}" presName="bkgdShape" presStyleLbl="node1" presStyleIdx="1" presStyleCnt="3"/>
      <dgm:spPr/>
    </dgm:pt>
    <dgm:pt modelId="{CA9647CF-5529-4913-83C1-F5E3E570E05A}" type="pres">
      <dgm:prSet presAssocID="{0A15C64E-8C58-41DC-9BE2-FABAE0D92AB3}" presName="nodeTx" presStyleLbl="node1" presStyleIdx="1" presStyleCnt="3">
        <dgm:presLayoutVars>
          <dgm:bulletEnabled val="1"/>
        </dgm:presLayoutVars>
      </dgm:prSet>
      <dgm:spPr/>
    </dgm:pt>
    <dgm:pt modelId="{AC2C36C2-049F-4333-903F-C6165099F0AF}" type="pres">
      <dgm:prSet presAssocID="{0A15C64E-8C58-41DC-9BE2-FABAE0D92AB3}" presName="invisiNode" presStyleLbl="node1" presStyleIdx="1" presStyleCnt="3"/>
      <dgm:spPr/>
    </dgm:pt>
    <dgm:pt modelId="{30668AE1-921D-4A2B-AA94-53609A297782}" type="pres">
      <dgm:prSet presAssocID="{0A15C64E-8C58-41DC-9BE2-FABAE0D92AB3}"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462AC68-94F4-4C2C-955B-90E6123ED3C1}" type="pres">
      <dgm:prSet presAssocID="{B146FEC6-4A47-4BC1-9B5D-3C533448F01E}" presName="sibTrans" presStyleLbl="sibTrans2D1" presStyleIdx="0" presStyleCnt="0"/>
      <dgm:spPr/>
    </dgm:pt>
    <dgm:pt modelId="{F25D4250-1F3B-4F9D-B4D3-35AC471D5617}" type="pres">
      <dgm:prSet presAssocID="{215CA58C-D876-4BE9-A1D7-18A18604A246}" presName="compNode" presStyleCnt="0"/>
      <dgm:spPr/>
    </dgm:pt>
    <dgm:pt modelId="{6A06B2C5-4F36-4DC6-956B-4B3A5CCBCE50}" type="pres">
      <dgm:prSet presAssocID="{215CA58C-D876-4BE9-A1D7-18A18604A246}" presName="bkgdShape" presStyleLbl="node1" presStyleIdx="2" presStyleCnt="3"/>
      <dgm:spPr/>
    </dgm:pt>
    <dgm:pt modelId="{EDFC85B8-3480-4AC0-A4E1-E43AB3F4608C}" type="pres">
      <dgm:prSet presAssocID="{215CA58C-D876-4BE9-A1D7-18A18604A246}" presName="nodeTx" presStyleLbl="node1" presStyleIdx="2" presStyleCnt="3">
        <dgm:presLayoutVars>
          <dgm:bulletEnabled val="1"/>
        </dgm:presLayoutVars>
      </dgm:prSet>
      <dgm:spPr/>
    </dgm:pt>
    <dgm:pt modelId="{868BC19C-6487-4E70-A96F-3C4A29717FB8}" type="pres">
      <dgm:prSet presAssocID="{215CA58C-D876-4BE9-A1D7-18A18604A246}" presName="invisiNode" presStyleLbl="node1" presStyleIdx="2" presStyleCnt="3"/>
      <dgm:spPr/>
    </dgm:pt>
    <dgm:pt modelId="{C52A903A-E60D-4390-A637-2408BB159EF4}" type="pres">
      <dgm:prSet presAssocID="{215CA58C-D876-4BE9-A1D7-18A18604A246}"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dgm:spPr>
    </dgm:pt>
  </dgm:ptLst>
  <dgm:cxnLst>
    <dgm:cxn modelId="{8D74750F-E6B6-43D0-99F7-ED5C43D24C8A}" type="presOf" srcId="{B146FEC6-4A47-4BC1-9B5D-3C533448F01E}" destId="{A462AC68-94F4-4C2C-955B-90E6123ED3C1}" srcOrd="0" destOrd="0" presId="urn:microsoft.com/office/officeart/2005/8/layout/hList7"/>
    <dgm:cxn modelId="{2483721D-0188-47BE-9ED2-78B567EB0595}" type="presOf" srcId="{F0EC1C12-78E6-455B-B1DC-B0CF83488C2C}" destId="{3383ED82-F3A8-4C71-B47E-C6397E2F2CE6}" srcOrd="0" destOrd="0" presId="urn:microsoft.com/office/officeart/2005/8/layout/hList7"/>
    <dgm:cxn modelId="{CF1FF927-ED35-457B-AD3D-B55D4B239877}" type="presOf" srcId="{215CA58C-D876-4BE9-A1D7-18A18604A246}" destId="{EDFC85B8-3480-4AC0-A4E1-E43AB3F4608C}" srcOrd="1" destOrd="0" presId="urn:microsoft.com/office/officeart/2005/8/layout/hList7"/>
    <dgm:cxn modelId="{D3F00639-5236-4958-A904-039EE061AAB3}" type="presOf" srcId="{B29EE807-97FB-45BB-BBDC-7C356ACAF0A8}" destId="{BECDFE7B-7C3F-4477-B83F-2C2D4AF97FA4}" srcOrd="0" destOrd="0" presId="urn:microsoft.com/office/officeart/2005/8/layout/hList7"/>
    <dgm:cxn modelId="{166A2F40-93D5-48A4-A5A9-FEF99DFBC27F}" type="presOf" srcId="{2A82CF39-05D3-415D-A220-E8CD4843145B}" destId="{01A309B1-4E47-4851-A586-7A9FED34848E}" srcOrd="0" destOrd="0" presId="urn:microsoft.com/office/officeart/2005/8/layout/hList7"/>
    <dgm:cxn modelId="{9C125844-D8D7-4171-BB5C-50981D405835}" srcId="{F0EC1C12-78E6-455B-B1DC-B0CF83488C2C}" destId="{0A15C64E-8C58-41DC-9BE2-FABAE0D92AB3}" srcOrd="1" destOrd="0" parTransId="{CC5D939A-6084-41CA-80A7-9226A0BC8C96}" sibTransId="{B146FEC6-4A47-4BC1-9B5D-3C533448F01E}"/>
    <dgm:cxn modelId="{40215951-8469-4F46-82C2-816C41BE39AA}" type="presOf" srcId="{0A15C64E-8C58-41DC-9BE2-FABAE0D92AB3}" destId="{CA9647CF-5529-4913-83C1-F5E3E570E05A}" srcOrd="1" destOrd="0" presId="urn:microsoft.com/office/officeart/2005/8/layout/hList7"/>
    <dgm:cxn modelId="{0E3BFDAE-75F4-4481-B6C1-E0C77836BE75}" type="presOf" srcId="{B29EE807-97FB-45BB-BBDC-7C356ACAF0A8}" destId="{9782875E-FEC5-4623-AFF7-CB04281E4357}" srcOrd="1" destOrd="0" presId="urn:microsoft.com/office/officeart/2005/8/layout/hList7"/>
    <dgm:cxn modelId="{507021B0-AEFB-4EFB-8428-A9FB31844205}" srcId="{F0EC1C12-78E6-455B-B1DC-B0CF83488C2C}" destId="{215CA58C-D876-4BE9-A1D7-18A18604A246}" srcOrd="2" destOrd="0" parTransId="{FEFFE8AE-B3BE-4F5B-8FFB-10872998F568}" sibTransId="{84ECD74F-53C6-4DDD-BEED-D2371DE621AD}"/>
    <dgm:cxn modelId="{693044B5-89F6-4AA9-BB7B-7787EB942F44}" type="presOf" srcId="{215CA58C-D876-4BE9-A1D7-18A18604A246}" destId="{6A06B2C5-4F36-4DC6-956B-4B3A5CCBCE50}" srcOrd="0" destOrd="0" presId="urn:microsoft.com/office/officeart/2005/8/layout/hList7"/>
    <dgm:cxn modelId="{668DAECA-CD70-4897-A52D-B463A435949A}" type="presOf" srcId="{0A15C64E-8C58-41DC-9BE2-FABAE0D92AB3}" destId="{448F2A08-C1DF-4E83-A1B5-A4DEA7191A4D}" srcOrd="0" destOrd="0" presId="urn:microsoft.com/office/officeart/2005/8/layout/hList7"/>
    <dgm:cxn modelId="{71BB3DD6-5D5F-4B6A-8383-FF9D81DFC964}" srcId="{F0EC1C12-78E6-455B-B1DC-B0CF83488C2C}" destId="{B29EE807-97FB-45BB-BBDC-7C356ACAF0A8}" srcOrd="0" destOrd="0" parTransId="{E70E5A6C-B5A2-47B6-AE27-D193FE48F8FA}" sibTransId="{2A82CF39-05D3-415D-A220-E8CD4843145B}"/>
    <dgm:cxn modelId="{46499DE6-7486-46DC-9E1A-76EEBCD2D0A2}" type="presParOf" srcId="{3383ED82-F3A8-4C71-B47E-C6397E2F2CE6}" destId="{36AE6256-73BD-4EBE-AB3A-4536B519D642}" srcOrd="0" destOrd="0" presId="urn:microsoft.com/office/officeart/2005/8/layout/hList7"/>
    <dgm:cxn modelId="{FFEA5D5A-D86C-4427-8566-B3DF54E67911}" type="presParOf" srcId="{3383ED82-F3A8-4C71-B47E-C6397E2F2CE6}" destId="{DA6A1B22-B557-4D67-999A-DFCF6B7F09FD}" srcOrd="1" destOrd="0" presId="urn:microsoft.com/office/officeart/2005/8/layout/hList7"/>
    <dgm:cxn modelId="{FB3B5F71-D3F9-43B2-A938-0C5C9924A245}" type="presParOf" srcId="{DA6A1B22-B557-4D67-999A-DFCF6B7F09FD}" destId="{0204FB4E-5F5E-4C27-83ED-1407429874A2}" srcOrd="0" destOrd="0" presId="urn:microsoft.com/office/officeart/2005/8/layout/hList7"/>
    <dgm:cxn modelId="{CA08120F-1550-4E80-B7F6-A404CA6BCB7E}" type="presParOf" srcId="{0204FB4E-5F5E-4C27-83ED-1407429874A2}" destId="{BECDFE7B-7C3F-4477-B83F-2C2D4AF97FA4}" srcOrd="0" destOrd="0" presId="urn:microsoft.com/office/officeart/2005/8/layout/hList7"/>
    <dgm:cxn modelId="{7D6A55D6-841B-487E-91AF-C5E9B8569A20}" type="presParOf" srcId="{0204FB4E-5F5E-4C27-83ED-1407429874A2}" destId="{9782875E-FEC5-4623-AFF7-CB04281E4357}" srcOrd="1" destOrd="0" presId="urn:microsoft.com/office/officeart/2005/8/layout/hList7"/>
    <dgm:cxn modelId="{59867719-00D5-4F3C-935F-2B77EC64CDD0}" type="presParOf" srcId="{0204FB4E-5F5E-4C27-83ED-1407429874A2}" destId="{1B88907C-F9EC-434C-A32D-F4CAAC494816}" srcOrd="2" destOrd="0" presId="urn:microsoft.com/office/officeart/2005/8/layout/hList7"/>
    <dgm:cxn modelId="{D1A3D98A-F29C-40AA-BBFD-FA19EB2FEDFD}" type="presParOf" srcId="{0204FB4E-5F5E-4C27-83ED-1407429874A2}" destId="{5802B330-DEF4-4CF4-8C33-8166E8972E23}" srcOrd="3" destOrd="0" presId="urn:microsoft.com/office/officeart/2005/8/layout/hList7"/>
    <dgm:cxn modelId="{45B2F616-0E41-47C3-AC15-D4BD4C297185}" type="presParOf" srcId="{DA6A1B22-B557-4D67-999A-DFCF6B7F09FD}" destId="{01A309B1-4E47-4851-A586-7A9FED34848E}" srcOrd="1" destOrd="0" presId="urn:microsoft.com/office/officeart/2005/8/layout/hList7"/>
    <dgm:cxn modelId="{9B81E7E5-BCDD-47E9-9A04-CA2DE6A68648}" type="presParOf" srcId="{DA6A1B22-B557-4D67-999A-DFCF6B7F09FD}" destId="{C06D1C96-45EB-485D-94C8-895B3ABABE22}" srcOrd="2" destOrd="0" presId="urn:microsoft.com/office/officeart/2005/8/layout/hList7"/>
    <dgm:cxn modelId="{5018FBD4-266E-4E68-992D-15F3C807D92E}" type="presParOf" srcId="{C06D1C96-45EB-485D-94C8-895B3ABABE22}" destId="{448F2A08-C1DF-4E83-A1B5-A4DEA7191A4D}" srcOrd="0" destOrd="0" presId="urn:microsoft.com/office/officeart/2005/8/layout/hList7"/>
    <dgm:cxn modelId="{0E4DA1D3-EFCA-43DF-8BFD-776E2C52809D}" type="presParOf" srcId="{C06D1C96-45EB-485D-94C8-895B3ABABE22}" destId="{CA9647CF-5529-4913-83C1-F5E3E570E05A}" srcOrd="1" destOrd="0" presId="urn:microsoft.com/office/officeart/2005/8/layout/hList7"/>
    <dgm:cxn modelId="{F35C58D4-58A6-4DF9-A53D-D5B009504A91}" type="presParOf" srcId="{C06D1C96-45EB-485D-94C8-895B3ABABE22}" destId="{AC2C36C2-049F-4333-903F-C6165099F0AF}" srcOrd="2" destOrd="0" presId="urn:microsoft.com/office/officeart/2005/8/layout/hList7"/>
    <dgm:cxn modelId="{8FC17569-D137-431B-B4C5-806C1B7B6DC3}" type="presParOf" srcId="{C06D1C96-45EB-485D-94C8-895B3ABABE22}" destId="{30668AE1-921D-4A2B-AA94-53609A297782}" srcOrd="3" destOrd="0" presId="urn:microsoft.com/office/officeart/2005/8/layout/hList7"/>
    <dgm:cxn modelId="{13FA46A5-7108-408E-AA58-CB47F5725C9B}" type="presParOf" srcId="{DA6A1B22-B557-4D67-999A-DFCF6B7F09FD}" destId="{A462AC68-94F4-4C2C-955B-90E6123ED3C1}" srcOrd="3" destOrd="0" presId="urn:microsoft.com/office/officeart/2005/8/layout/hList7"/>
    <dgm:cxn modelId="{45F4F15D-8109-45DE-91C2-B0849EA44604}" type="presParOf" srcId="{DA6A1B22-B557-4D67-999A-DFCF6B7F09FD}" destId="{F25D4250-1F3B-4F9D-B4D3-35AC471D5617}" srcOrd="4" destOrd="0" presId="urn:microsoft.com/office/officeart/2005/8/layout/hList7"/>
    <dgm:cxn modelId="{E899AAE8-7AA3-4956-AD52-13E3A111512D}" type="presParOf" srcId="{F25D4250-1F3B-4F9D-B4D3-35AC471D5617}" destId="{6A06B2C5-4F36-4DC6-956B-4B3A5CCBCE50}" srcOrd="0" destOrd="0" presId="urn:microsoft.com/office/officeart/2005/8/layout/hList7"/>
    <dgm:cxn modelId="{761DB7F5-6BC7-4BD5-897B-90783923AC0B}" type="presParOf" srcId="{F25D4250-1F3B-4F9D-B4D3-35AC471D5617}" destId="{EDFC85B8-3480-4AC0-A4E1-E43AB3F4608C}" srcOrd="1" destOrd="0" presId="urn:microsoft.com/office/officeart/2005/8/layout/hList7"/>
    <dgm:cxn modelId="{711F5097-EA51-40DD-B28B-5788A289CE69}" type="presParOf" srcId="{F25D4250-1F3B-4F9D-B4D3-35AC471D5617}" destId="{868BC19C-6487-4E70-A96F-3C4A29717FB8}" srcOrd="2" destOrd="0" presId="urn:microsoft.com/office/officeart/2005/8/layout/hList7"/>
    <dgm:cxn modelId="{550DCF50-DAAF-45A9-97EE-5A352B8FCA80}" type="presParOf" srcId="{F25D4250-1F3B-4F9D-B4D3-35AC471D5617}" destId="{C52A903A-E60D-4390-A637-2408BB159EF4}"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5440-6BA8-432E-A25B-B3946E9E9190}">
      <dsp:nvSpPr>
        <dsp:cNvPr id="0" name=""/>
        <dsp:cNvSpPr/>
      </dsp:nvSpPr>
      <dsp:spPr>
        <a:xfrm>
          <a:off x="431938" y="1409"/>
          <a:ext cx="2962377" cy="11849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Funcionales</a:t>
          </a:r>
        </a:p>
      </dsp:txBody>
      <dsp:txXfrm>
        <a:off x="1024414" y="1409"/>
        <a:ext cx="1777426" cy="1184951"/>
      </dsp:txXfrm>
    </dsp:sp>
    <dsp:sp modelId="{D6D35334-8B91-4B83-B247-AA8DA7F2907B}">
      <dsp:nvSpPr>
        <dsp:cNvPr id="0" name=""/>
        <dsp:cNvSpPr/>
      </dsp:nvSpPr>
      <dsp:spPr>
        <a:xfrm>
          <a:off x="3009206" y="102130"/>
          <a:ext cx="2458773" cy="983509"/>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Rutas personalizadas</a:t>
          </a:r>
        </a:p>
      </dsp:txBody>
      <dsp:txXfrm>
        <a:off x="3500961" y="102130"/>
        <a:ext cx="1475264" cy="983509"/>
      </dsp:txXfrm>
    </dsp:sp>
    <dsp:sp modelId="{E5D36CBB-7955-461C-A023-14B16B11B53E}">
      <dsp:nvSpPr>
        <dsp:cNvPr id="0" name=""/>
        <dsp:cNvSpPr/>
      </dsp:nvSpPr>
      <dsp:spPr>
        <a:xfrm>
          <a:off x="5123752" y="102130"/>
          <a:ext cx="2458773" cy="983509"/>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Puntos de Interés sobre mapa</a:t>
          </a:r>
        </a:p>
      </dsp:txBody>
      <dsp:txXfrm>
        <a:off x="5615507" y="102130"/>
        <a:ext cx="1475264" cy="983509"/>
      </dsp:txXfrm>
    </dsp:sp>
    <dsp:sp modelId="{88CAE917-85E5-451B-B244-EF7EEAEBF8DD}">
      <dsp:nvSpPr>
        <dsp:cNvPr id="0" name=""/>
        <dsp:cNvSpPr/>
      </dsp:nvSpPr>
      <dsp:spPr>
        <a:xfrm>
          <a:off x="431938" y="1352253"/>
          <a:ext cx="2962377" cy="1184951"/>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No funcionales</a:t>
          </a:r>
        </a:p>
      </dsp:txBody>
      <dsp:txXfrm>
        <a:off x="1024414" y="1352253"/>
        <a:ext cx="1777426" cy="1184951"/>
      </dsp:txXfrm>
    </dsp:sp>
    <dsp:sp modelId="{69A3F31D-DF17-4CD1-95B4-5183708D471B}">
      <dsp:nvSpPr>
        <dsp:cNvPr id="0" name=""/>
        <dsp:cNvSpPr/>
      </dsp:nvSpPr>
      <dsp:spPr>
        <a:xfrm>
          <a:off x="3009206" y="1452974"/>
          <a:ext cx="2458773" cy="983509"/>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Integración LLM</a:t>
          </a:r>
        </a:p>
      </dsp:txBody>
      <dsp:txXfrm>
        <a:off x="3500961" y="1452974"/>
        <a:ext cx="1475264" cy="983509"/>
      </dsp:txXfrm>
    </dsp:sp>
    <dsp:sp modelId="{C7ABD9EC-525A-47E9-8BC2-3031A524EB44}">
      <dsp:nvSpPr>
        <dsp:cNvPr id="0" name=""/>
        <dsp:cNvSpPr/>
      </dsp:nvSpPr>
      <dsp:spPr>
        <a:xfrm>
          <a:off x="5123752" y="1452974"/>
          <a:ext cx="2458773" cy="983509"/>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Usabilidad</a:t>
          </a:r>
        </a:p>
      </dsp:txBody>
      <dsp:txXfrm>
        <a:off x="5615507" y="1452974"/>
        <a:ext cx="1475264" cy="983509"/>
      </dsp:txXfrm>
    </dsp:sp>
    <dsp:sp modelId="{465313D6-0315-449A-B6B2-1911E1FC09F9}">
      <dsp:nvSpPr>
        <dsp:cNvPr id="0" name=""/>
        <dsp:cNvSpPr/>
      </dsp:nvSpPr>
      <dsp:spPr>
        <a:xfrm>
          <a:off x="431938" y="2703097"/>
          <a:ext cx="2962377" cy="1184951"/>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Personales</a:t>
          </a:r>
        </a:p>
      </dsp:txBody>
      <dsp:txXfrm>
        <a:off x="1024414" y="2703097"/>
        <a:ext cx="1777426" cy="1184951"/>
      </dsp:txXfrm>
    </dsp:sp>
    <dsp:sp modelId="{3CA7F9C1-F496-4ECC-82F3-32FEF01E0CA9}">
      <dsp:nvSpPr>
        <dsp:cNvPr id="0" name=""/>
        <dsp:cNvSpPr/>
      </dsp:nvSpPr>
      <dsp:spPr>
        <a:xfrm>
          <a:off x="3009206" y="2803818"/>
          <a:ext cx="2458773" cy="983509"/>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Formación en LLM</a:t>
          </a:r>
        </a:p>
      </dsp:txBody>
      <dsp:txXfrm>
        <a:off x="3500961" y="2803818"/>
        <a:ext cx="1475264" cy="983509"/>
      </dsp:txXfrm>
    </dsp:sp>
    <dsp:sp modelId="{88183AD5-C51F-4DF5-959D-8D70F1E35EA7}">
      <dsp:nvSpPr>
        <dsp:cNvPr id="0" name=""/>
        <dsp:cNvSpPr/>
      </dsp:nvSpPr>
      <dsp:spPr>
        <a:xfrm>
          <a:off x="5123752" y="2803818"/>
          <a:ext cx="2458773" cy="983509"/>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Aplicación profesional</a:t>
          </a:r>
        </a:p>
      </dsp:txBody>
      <dsp:txXfrm>
        <a:off x="5615507" y="2803818"/>
        <a:ext cx="1475264" cy="983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5F62-C08D-40C0-8F91-DA7E8AC94588}">
      <dsp:nvSpPr>
        <dsp:cNvPr id="0" name=""/>
        <dsp:cNvSpPr/>
      </dsp:nvSpPr>
      <dsp:spPr>
        <a:xfrm>
          <a:off x="2852" y="207016"/>
          <a:ext cx="2781012" cy="111240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Visual</a:t>
          </a:r>
        </a:p>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Studio Code</a:t>
          </a:r>
        </a:p>
      </dsp:txBody>
      <dsp:txXfrm>
        <a:off x="2852" y="207016"/>
        <a:ext cx="2781012" cy="1112405"/>
      </dsp:txXfrm>
    </dsp:sp>
    <dsp:sp modelId="{1D843A3D-9883-4CFA-BB61-0FE43A0443CE}">
      <dsp:nvSpPr>
        <dsp:cNvPr id="0" name=""/>
        <dsp:cNvSpPr/>
      </dsp:nvSpPr>
      <dsp:spPr>
        <a:xfrm>
          <a:off x="2852" y="1319422"/>
          <a:ext cx="2781012" cy="258853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Snippets</a:t>
          </a:r>
        </a:p>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Pubspec</a:t>
          </a:r>
          <a:r>
            <a:rPr lang="es-ES" sz="3200" kern="1200" dirty="0">
              <a:latin typeface="Open Sans" panose="020B0606030504020204" pitchFamily="34" charset="0"/>
              <a:ea typeface="Open Sans" panose="020B0606030504020204" pitchFamily="34" charset="0"/>
              <a:cs typeface="Open Sans" panose="020B0606030504020204" pitchFamily="34" charset="0"/>
            </a:rPr>
            <a:t> </a:t>
          </a:r>
          <a:r>
            <a:rPr lang="es-ES" sz="3200" kern="1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852" y="1319422"/>
        <a:ext cx="2781012" cy="2588535"/>
      </dsp:txXfrm>
    </dsp:sp>
    <dsp:sp modelId="{453D3317-BFFD-4E76-B454-8FF7C5379DEC}">
      <dsp:nvSpPr>
        <dsp:cNvPr id="0" name=""/>
        <dsp:cNvSpPr/>
      </dsp:nvSpPr>
      <dsp:spPr>
        <a:xfrm>
          <a:off x="3173207" y="207016"/>
          <a:ext cx="2781012" cy="111240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 </a:t>
          </a:r>
        </a:p>
      </dsp:txBody>
      <dsp:txXfrm>
        <a:off x="3173207" y="207016"/>
        <a:ext cx="2781012" cy="1112405"/>
      </dsp:txXfrm>
    </dsp:sp>
    <dsp:sp modelId="{423AEBAB-31A4-49A1-8BFA-3027C67C0290}">
      <dsp:nvSpPr>
        <dsp:cNvPr id="0" name=""/>
        <dsp:cNvSpPr/>
      </dsp:nvSpPr>
      <dsp:spPr>
        <a:xfrm>
          <a:off x="3173207" y="1319422"/>
          <a:ext cx="2781012" cy="2588535"/>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kern="1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3173207" y="1319422"/>
        <a:ext cx="2781012" cy="2588535"/>
      </dsp:txXfrm>
    </dsp:sp>
    <dsp:sp modelId="{3EEFB6EB-B506-4C6C-B8E0-F5D7AB23F4A5}">
      <dsp:nvSpPr>
        <dsp:cNvPr id="0" name=""/>
        <dsp:cNvSpPr/>
      </dsp:nvSpPr>
      <dsp:spPr>
        <a:xfrm>
          <a:off x="6343561" y="207016"/>
          <a:ext cx="2781012" cy="111240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LLM</a:t>
          </a:r>
        </a:p>
      </dsp:txBody>
      <dsp:txXfrm>
        <a:off x="6343561" y="207016"/>
        <a:ext cx="2781012" cy="1112405"/>
      </dsp:txXfrm>
    </dsp:sp>
    <dsp:sp modelId="{D7BC7A1A-D0B3-4DE1-8230-4C75CADB3C3C}">
      <dsp:nvSpPr>
        <dsp:cNvPr id="0" name=""/>
        <dsp:cNvSpPr/>
      </dsp:nvSpPr>
      <dsp:spPr>
        <a:xfrm>
          <a:off x="6343561" y="1319422"/>
          <a:ext cx="2781012" cy="2588535"/>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FE7B-7C3F-4477-B83F-2C2D4AF97FA4}">
      <dsp:nvSpPr>
        <dsp:cNvPr id="0" name=""/>
        <dsp:cNvSpPr/>
      </dsp:nvSpPr>
      <dsp:spPr>
        <a:xfrm>
          <a:off x="1661" y="0"/>
          <a:ext cx="2584423" cy="4006455"/>
        </a:xfrm>
        <a:prstGeom prst="roundRect">
          <a:avLst>
            <a:gd name="adj" fmla="val 1000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Gamificación</a:t>
          </a:r>
        </a:p>
      </dsp:txBody>
      <dsp:txXfrm>
        <a:off x="1661" y="1602582"/>
        <a:ext cx="2584423" cy="1602582"/>
      </dsp:txXfrm>
    </dsp:sp>
    <dsp:sp modelId="{5802B330-DEF4-4CF4-8C33-8166E8972E23}">
      <dsp:nvSpPr>
        <dsp:cNvPr id="0" name=""/>
        <dsp:cNvSpPr/>
      </dsp:nvSpPr>
      <dsp:spPr>
        <a:xfrm>
          <a:off x="460236" y="216712"/>
          <a:ext cx="1667273" cy="16672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8F2A08-C1DF-4E83-A1B5-A4DEA7191A4D}">
      <dsp:nvSpPr>
        <dsp:cNvPr id="0" name=""/>
        <dsp:cNvSpPr/>
      </dsp:nvSpPr>
      <dsp:spPr>
        <a:xfrm>
          <a:off x="2663617"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err="1"/>
            <a:t>Landmark</a:t>
          </a:r>
          <a:r>
            <a:rPr lang="es-ES" sz="2600" kern="1200" dirty="0"/>
            <a:t> </a:t>
          </a:r>
          <a:r>
            <a:rPr lang="es-ES" sz="2600" kern="1200" dirty="0" err="1"/>
            <a:t>Recognition</a:t>
          </a:r>
          <a:endParaRPr lang="es-ES" sz="2600" kern="1200" dirty="0"/>
        </a:p>
      </dsp:txBody>
      <dsp:txXfrm>
        <a:off x="2663617" y="1602582"/>
        <a:ext cx="2584423" cy="1602582"/>
      </dsp:txXfrm>
    </dsp:sp>
    <dsp:sp modelId="{30668AE1-921D-4A2B-AA94-53609A297782}">
      <dsp:nvSpPr>
        <dsp:cNvPr id="0" name=""/>
        <dsp:cNvSpPr/>
      </dsp:nvSpPr>
      <dsp:spPr>
        <a:xfrm>
          <a:off x="3288754" y="240387"/>
          <a:ext cx="1334149" cy="13341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06B2C5-4F36-4DC6-956B-4B3A5CCBCE50}">
      <dsp:nvSpPr>
        <dsp:cNvPr id="0" name=""/>
        <dsp:cNvSpPr/>
      </dsp:nvSpPr>
      <dsp:spPr>
        <a:xfrm>
          <a:off x="5325573"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Expansión </a:t>
          </a:r>
        </a:p>
        <a:p>
          <a:pPr marL="0" lvl="0" indent="0" algn="ctr" defTabSz="1155700">
            <a:lnSpc>
              <a:spcPct val="90000"/>
            </a:lnSpc>
            <a:spcBef>
              <a:spcPct val="0"/>
            </a:spcBef>
            <a:spcAft>
              <a:spcPct val="35000"/>
            </a:spcAft>
            <a:buNone/>
          </a:pPr>
          <a:r>
            <a:rPr lang="es-ES" sz="2600" kern="1200" dirty="0"/>
            <a:t>Eco City Tours+</a:t>
          </a:r>
        </a:p>
      </dsp:txBody>
      <dsp:txXfrm>
        <a:off x="5325573" y="1602582"/>
        <a:ext cx="2584423" cy="1602582"/>
      </dsp:txXfrm>
    </dsp:sp>
    <dsp:sp modelId="{C52A903A-E60D-4390-A637-2408BB159EF4}">
      <dsp:nvSpPr>
        <dsp:cNvPr id="0" name=""/>
        <dsp:cNvSpPr/>
      </dsp:nvSpPr>
      <dsp:spPr>
        <a:xfrm>
          <a:off x="5950710" y="240387"/>
          <a:ext cx="1334149" cy="13341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E6256-73BD-4EBE-AB3A-4536B519D642}">
      <dsp:nvSpPr>
        <dsp:cNvPr id="0" name=""/>
        <dsp:cNvSpPr/>
      </dsp:nvSpPr>
      <dsp:spPr>
        <a:xfrm>
          <a:off x="316466" y="3205164"/>
          <a:ext cx="7278725" cy="600968"/>
        </a:xfrm>
        <a:prstGeom prst="leftRightArrow">
          <a:avLst/>
        </a:prstGeom>
        <a:solidFill>
          <a:schemeClr val="accent6">
            <a:tint val="55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07/01/2025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Título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Hola, soy Fernando Pisot Serrano, alumno de la Ingeniería Informática de la Universidad de Burgos y voy a presentar mi Trabajo de Fin de Grado. Se trata de Eco City Tours, una aplicación móvil para la generación de rutas turísticas sostenibles propuestas por un modelo de lenguaje de gran escala.</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LÍNEAS FUTURAS</a:t>
            </a:r>
          </a:p>
          <a:p>
            <a:r>
              <a:rPr lang="es-ES" dirty="0"/>
              <a:t>Durante el desarrollo de la aplicación han surgido algunas líneas </a:t>
            </a:r>
            <a:r>
              <a:rPr lang="es-ES"/>
              <a:t>de trabajo. </a:t>
            </a:r>
            <a:r>
              <a:rPr lang="es-ES" dirty="0"/>
              <a:t>Algunas de las más atractivas podrían ser un servicio de reconocimiento de monumentos a través de la cámara del dispositivo, usando por ejemplo un módulo de </a:t>
            </a:r>
            <a:r>
              <a:rPr lang="es-ES" dirty="0" err="1"/>
              <a:t>Firebase</a:t>
            </a:r>
            <a:r>
              <a:rPr lang="es-ES" dirty="0"/>
              <a:t> llamado </a:t>
            </a:r>
            <a:r>
              <a:rPr lang="es-ES" dirty="0" err="1"/>
              <a:t>Landmark</a:t>
            </a:r>
            <a:r>
              <a:rPr lang="es-ES" dirty="0"/>
              <a:t> </a:t>
            </a:r>
            <a:r>
              <a:rPr lang="es-ES" dirty="0" err="1"/>
              <a:t>Recognition</a:t>
            </a:r>
            <a:r>
              <a:rPr lang="es-ES" dirty="0"/>
              <a:t>. Esto abriría la puerta a características como recompensas por visitar un lugar en concreto o por distancia recorrida como hacen algunos juegos de realidad aumentada. En definitiva muchas opciones todas ellas muy interesantes.</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10</a:t>
            </a:fld>
            <a:endParaRPr lang="es-ES"/>
          </a:p>
        </p:txBody>
      </p:sp>
    </p:spTree>
    <p:extLst>
      <p:ext uri="{BB962C8B-B14F-4D97-AF65-F5344CB8AC3E}">
        <p14:creationId xmlns:p14="http://schemas.microsoft.com/office/powerpoint/2010/main" val="27040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u="sng" dirty="0"/>
              <a:t>DESPEDIDA</a:t>
            </a:r>
          </a:p>
          <a:p>
            <a:r>
              <a:rPr lang="es-ES" b="0" u="none" dirty="0"/>
              <a:t>Y nada más, ésta ha sido la presentación de Eco City Tours. Para más información acerca de los contenidos de este Trabajo de Fin de Grado puede consultar la documentación del proyecto, visitar el repositorio en </a:t>
            </a:r>
            <a:r>
              <a:rPr lang="es-ES" b="0" u="none" dirty="0" err="1"/>
              <a:t>github</a:t>
            </a:r>
            <a:r>
              <a:rPr lang="es-ES" b="0" u="none" dirty="0"/>
              <a:t> o ponerse en contacto conmigo por correo. Gracias por su atención, un saludo!</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11</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12</a:t>
            </a:fld>
            <a:endParaRPr lang="es-ES"/>
          </a:p>
        </p:txBody>
      </p:sp>
    </p:spTree>
    <p:extLst>
      <p:ext uri="{BB962C8B-B14F-4D97-AF65-F5344CB8AC3E}">
        <p14:creationId xmlns:p14="http://schemas.microsoft.com/office/powerpoint/2010/main" val="374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None/>
            </a:pPr>
            <a:r>
              <a:rPr lang="es-ES" dirty="0"/>
              <a:t>Eco City Tours nace de la oportunidad de dotar de herramientas contra un problema que enfrentan muchas ciudades como las de la imagen Venecia o Barcelona: el turismo masivo que tiene graves problemas asociados como la gentrificación, problemas económicos o incluso de convivencia. El turismo, no obstante, es una fuente de ingresos fundamental para el crecimiento de las comunidades locales. Tanto es así que la ONU fomenta este crecimiento como veremos dentro de la Agenda 2030.</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Frente a este problema se presenta Eco City Tours que a través de una aplicación móvil desarrollada en </a:t>
            </a:r>
            <a:r>
              <a:rPr lang="es-ES" dirty="0" err="1"/>
              <a:t>Flutter</a:t>
            </a:r>
            <a:r>
              <a:rPr lang="es-ES" dirty="0"/>
              <a:t> propone al usuario rutas turísticas no motorizadas que conectan lugares de interés. Las rutas se muestran sobre un mapa y facilita información detallada sobre lugares turísticos mediante el uso del modelo Gemini-Pro. Este servicio y el uso de otros como Google Places completa un ecosistema para la aplicación basado en herramientas de Google.</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Los </a:t>
            </a:r>
            <a:r>
              <a:rPr lang="es-ES" b="1" dirty="0"/>
              <a:t>objetivos funcionales</a:t>
            </a:r>
            <a:r>
              <a:rPr lang="es-ES" dirty="0"/>
              <a:t> de la aplicación por tanto serían conseguir estas rutas personalizadas que tengan en cuenta los gustos del turista o el medio de transporte elegido.</a:t>
            </a:r>
          </a:p>
          <a:p>
            <a:r>
              <a:rPr lang="es-ES" dirty="0"/>
              <a:t>La usabilidad y la integración de inteligencia artificial serían objetivos que abarcan aspectos no funcionales.</a:t>
            </a:r>
          </a:p>
          <a:p>
            <a:r>
              <a:rPr lang="es-ES" dirty="0"/>
              <a:t>Y mis objetivos personales han sido adquirir una formación en modelos de gran escala, que pueda servir incluso de guía para otros desarrolladores. Conseguir  una aplicación de aspecto lo más profesional posible suponía también un gran aliciente.</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F135-F2D1-019F-3AB7-D01798377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F6388-C719-406D-286E-06EC1CDE50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FAFDF3-3651-FFE7-8C38-F871B8893681}"/>
              </a:ext>
            </a:extLst>
          </p:cNvPr>
          <p:cNvSpPr>
            <a:spLocks noGrp="1"/>
          </p:cNvSpPr>
          <p:nvPr>
            <p:ph type="body" idx="1"/>
          </p:nvPr>
        </p:nvSpPr>
        <p:spPr/>
        <p:txBody>
          <a:bodyPr/>
          <a:lstStyle/>
          <a:p>
            <a:r>
              <a:rPr lang="es-ES" dirty="0"/>
              <a:t>Los conceptos teóricos que permiten comprender los diferentes engranajes de Eco City Tours empiezan por los </a:t>
            </a:r>
            <a:r>
              <a:rPr lang="es-ES" b="1" dirty="0"/>
              <a:t>Sistemas de Información Geográfica. </a:t>
            </a:r>
            <a:r>
              <a:rPr lang="es-ES" dirty="0"/>
              <a:t>Se usan varias herramientas de este tipo: entre ellas la geocodificación que es el servicio por el cual dado un lugar devuelve sus coordenadas, por ejemplo, indican que la Catedral de Burgos tiene esas coordenadas. La navegación de rutas entre varios puntos de interés y el servicio de mapas para mostrar los </a:t>
            </a:r>
            <a:r>
              <a:rPr lang="es-ES" dirty="0">
                <a:highlight>
                  <a:srgbClr val="FFFF00"/>
                </a:highlight>
              </a:rPr>
              <a:t>resultados también serían ejemplos de uso.</a:t>
            </a:r>
          </a:p>
        </p:txBody>
      </p:sp>
      <p:sp>
        <p:nvSpPr>
          <p:cNvPr id="4" name="Marcador de número de diapositiva 3">
            <a:extLst>
              <a:ext uri="{FF2B5EF4-FFF2-40B4-BE49-F238E27FC236}">
                <a16:creationId xmlns:a16="http://schemas.microsoft.com/office/drawing/2014/main" id="{DB067490-EF4A-BE30-5211-C74868BD8250}"/>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17052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88FED-9F96-1BA5-3CF2-42C80B746E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696EA2-0E63-372B-F47C-F367318449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EB76F9-0B7E-AD37-9FC1-F7C9216DC163}"/>
              </a:ext>
            </a:extLst>
          </p:cNvPr>
          <p:cNvSpPr>
            <a:spLocks noGrp="1"/>
          </p:cNvSpPr>
          <p:nvPr>
            <p:ph type="body" idx="1"/>
          </p:nvPr>
        </p:nvSpPr>
        <p:spPr/>
        <p:txBody>
          <a:bodyPr/>
          <a:lstStyle/>
          <a:p>
            <a:r>
              <a:rPr lang="es-ES" dirty="0"/>
              <a:t>Otra de las piezas vitales de Eco City Tours son los modelos de lenguaje de gran escala. A la vez que se desarrollaba la aplicación se trabajó en varios prototipos donde se puede ver cómo se desarrolla un diálogo con diferentes modelos, usando técnicas como el </a:t>
            </a:r>
            <a:r>
              <a:rPr lang="es-ES" dirty="0" err="1"/>
              <a:t>tool</a:t>
            </a:r>
            <a:r>
              <a:rPr lang="es-ES" dirty="0"/>
              <a:t> </a:t>
            </a:r>
            <a:r>
              <a:rPr lang="es-ES" dirty="0" err="1"/>
              <a:t>calling</a:t>
            </a:r>
            <a:r>
              <a:rPr lang="es-ES" dirty="0"/>
              <a:t> o la generación aumentada por recuperación. Las conclusiones a esta experimentación dieron como resultado la interacción presente en Eco City Tours.</a:t>
            </a:r>
          </a:p>
          <a:p>
            <a:endParaRPr lang="es-ES" dirty="0"/>
          </a:p>
        </p:txBody>
      </p:sp>
      <p:sp>
        <p:nvSpPr>
          <p:cNvPr id="4" name="Marcador de número de diapositiva 3">
            <a:extLst>
              <a:ext uri="{FF2B5EF4-FFF2-40B4-BE49-F238E27FC236}">
                <a16:creationId xmlns:a16="http://schemas.microsoft.com/office/drawing/2014/main" id="{87E206DC-AE8B-AF19-B73B-3EF008D5C84C}"/>
              </a:ext>
            </a:extLst>
          </p:cNvPr>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48209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A73A-DBAC-75C0-1CCD-7D7E7DFE7B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F53E4D-4DB4-7C55-5BF6-CA20FB435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52100-6DDC-0D86-F9CB-A51FBF34BADD}"/>
              </a:ext>
            </a:extLst>
          </p:cNvPr>
          <p:cNvSpPr>
            <a:spLocks noGrp="1"/>
          </p:cNvSpPr>
          <p:nvPr>
            <p:ph type="body" idx="1"/>
          </p:nvPr>
        </p:nvSpPr>
        <p:spPr/>
        <p:txBody>
          <a:bodyPr/>
          <a:lstStyle/>
          <a:p>
            <a:r>
              <a:rPr lang="es-ES" dirty="0"/>
              <a:t>Como ya hemos mencionado Eco City Tours está basado teóricamente en un fomento de los Objetivos de Desarrollo Sostenible, de este engranaje destacaríamos el ODS11 Ciudades y Comunidades Sostenibles destacando su factor multiplicador que hace que otros ODS se vean afectados beneficiosamente por él.</a:t>
            </a:r>
          </a:p>
          <a:p>
            <a:r>
              <a:rPr lang="es-ES" dirty="0"/>
              <a:t>Por último, mencionar que se ha seguido una metodología Ágil usando el método SCRUM con flujos de trabajo de integración continua automática que en cada despliegue compilan el proyecto, realiza una batería de </a:t>
            </a:r>
            <a:r>
              <a:rPr lang="es-ES" dirty="0" err="1"/>
              <a:t>tests</a:t>
            </a:r>
            <a:r>
              <a:rPr lang="es-ES" dirty="0"/>
              <a:t> y se determina la calidad del nuevo código.</a:t>
            </a:r>
          </a:p>
        </p:txBody>
      </p:sp>
      <p:sp>
        <p:nvSpPr>
          <p:cNvPr id="4" name="Marcador de número de diapositiva 3">
            <a:extLst>
              <a:ext uri="{FF2B5EF4-FFF2-40B4-BE49-F238E27FC236}">
                <a16:creationId xmlns:a16="http://schemas.microsoft.com/office/drawing/2014/main" id="{FD5EE00A-A732-B972-7554-2D2DA65C2551}"/>
              </a:ext>
            </a:extLst>
          </p:cNvPr>
          <p:cNvSpPr>
            <a:spLocks noGrp="1"/>
          </p:cNvSpPr>
          <p:nvPr>
            <p:ph type="sldNum" sz="quarter" idx="5"/>
          </p:nvPr>
        </p:nvSpPr>
        <p:spPr/>
        <p:txBody>
          <a:bodyPr/>
          <a:lstStyle/>
          <a:p>
            <a:fld id="{8EA237C3-020F-4EE4-8AA8-AF32267174DC}" type="slidenum">
              <a:rPr lang="es-ES" smtClean="0"/>
              <a:t>7</a:t>
            </a:fld>
            <a:endParaRPr lang="es-ES"/>
          </a:p>
        </p:txBody>
      </p:sp>
    </p:spTree>
    <p:extLst>
      <p:ext uri="{BB962C8B-B14F-4D97-AF65-F5344CB8AC3E}">
        <p14:creationId xmlns:p14="http://schemas.microsoft.com/office/powerpoint/2010/main" val="85802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7508-F810-61B3-C7BC-C4F778665C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5AACB-3808-A192-99F0-79A81485F3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0A0A9D-F260-8EF2-EE5E-FFC2AB730A52}"/>
              </a:ext>
            </a:extLst>
          </p:cNvPr>
          <p:cNvSpPr>
            <a:spLocks noGrp="1"/>
          </p:cNvSpPr>
          <p:nvPr>
            <p:ph type="body" idx="1"/>
          </p:nvPr>
        </p:nvSpPr>
        <p:spPr/>
        <p:txBody>
          <a:bodyPr/>
          <a:lstStyle/>
          <a:p>
            <a:r>
              <a:rPr lang="es-ES" dirty="0"/>
              <a:t>HERRAMIENTAS:</a:t>
            </a:r>
          </a:p>
          <a:p>
            <a:r>
              <a:rPr lang="es-ES" dirty="0"/>
              <a:t>El entorno de desarrollo de la aplicación móvil fue Visual Studio Code. Utilicé numerosas extensiones que facilitan el desarrollo del programador de Flutter y Dart. También puede servir de referencia para personas interesadas en los LLM el uso realizado durante el proyecto de </a:t>
            </a:r>
            <a:r>
              <a:rPr lang="es-ES" dirty="0" err="1"/>
              <a:t>Github</a:t>
            </a:r>
            <a:r>
              <a:rPr lang="es-ES" dirty="0"/>
              <a:t> </a:t>
            </a:r>
            <a:r>
              <a:rPr lang="es-ES" dirty="0" err="1"/>
              <a:t>Copilot</a:t>
            </a:r>
            <a:r>
              <a:rPr lang="es-ES" dirty="0"/>
              <a:t>.</a:t>
            </a:r>
          </a:p>
          <a:p>
            <a:r>
              <a:rPr lang="es-ES" dirty="0"/>
              <a:t>Para el desarrollo de una aplicación Flutter es vital un gestor de estados, entre las múltiples opciones decidí usar Bloc por su estabilidad y consistencia.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al trabajo con los modelos de lenguaje, quiero destacar LM Studio y </a:t>
            </a:r>
            <a:r>
              <a:rPr lang="es-ES" dirty="0" err="1"/>
              <a:t>Langflow</a:t>
            </a:r>
            <a:r>
              <a:rPr lang="es-ES" dirty="0"/>
              <a:t>, ésta última permite interactuar con los componentes de un sistema con modelos de lenguaje usando una interfaz gráfica más amigable.</a:t>
            </a:r>
          </a:p>
          <a:p>
            <a:endParaRPr lang="es-ES" u="sng" dirty="0"/>
          </a:p>
        </p:txBody>
      </p:sp>
      <p:sp>
        <p:nvSpPr>
          <p:cNvPr id="4" name="Marcador de número de diapositiva 3">
            <a:extLst>
              <a:ext uri="{FF2B5EF4-FFF2-40B4-BE49-F238E27FC236}">
                <a16:creationId xmlns:a16="http://schemas.microsoft.com/office/drawing/2014/main" id="{E4224048-C7E6-92DC-57F9-D27BCB8BE7F6}"/>
              </a:ext>
            </a:extLst>
          </p:cNvPr>
          <p:cNvSpPr>
            <a:spLocks noGrp="1"/>
          </p:cNvSpPr>
          <p:nvPr>
            <p:ph type="sldNum" sz="quarter" idx="5"/>
          </p:nvPr>
        </p:nvSpPr>
        <p:spPr/>
        <p:txBody>
          <a:bodyPr/>
          <a:lstStyle/>
          <a:p>
            <a:fld id="{8EA237C3-020F-4EE4-8AA8-AF32267174DC}" type="slidenum">
              <a:rPr lang="es-ES" smtClean="0"/>
              <a:t>8</a:t>
            </a:fld>
            <a:endParaRPr lang="es-ES"/>
          </a:p>
        </p:txBody>
      </p:sp>
    </p:spTree>
    <p:extLst>
      <p:ext uri="{BB962C8B-B14F-4D97-AF65-F5344CB8AC3E}">
        <p14:creationId xmlns:p14="http://schemas.microsoft.com/office/powerpoint/2010/main" val="419756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TRABAJOS RELACIONADOS</a:t>
            </a:r>
          </a:p>
          <a:p>
            <a:r>
              <a:rPr lang="es-ES" dirty="0"/>
              <a:t>Son muchas las aplicaciones de viaje para móvil con información para el turista. Sin embargo, Eco City Tours se diferencia de ellas en que es la única solución que con un criterio objetivo, es decir, que no usa intereses comerciales de terceros tiene en cuenta la sostenibilidad a la hora de viajar.</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9</a:t>
            </a:fld>
            <a:endParaRPr lang="es-ES"/>
          </a:p>
        </p:txBody>
      </p:sp>
    </p:spTree>
    <p:extLst>
      <p:ext uri="{BB962C8B-B14F-4D97-AF65-F5344CB8AC3E}">
        <p14:creationId xmlns:p14="http://schemas.microsoft.com/office/powerpoint/2010/main" val="323006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07/01/2025</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07/01/2025</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fpisot" TargetMode="External"/><Relationship Id="rId3" Type="http://schemas.openxmlformats.org/officeDocument/2006/relationships/image" Target="../media/image3.png"/><Relationship Id="rId7" Type="http://schemas.openxmlformats.org/officeDocument/2006/relationships/hyperlink" Target="mailto:fps1001@alu.ub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avidmigloz" TargetMode="External"/><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github.com/fps1001/TFGII_FPiso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xlsemanal.com/conocer/sociedad/20191008/turismo-de-masas-masificacion-turistica-problemas-mediombiente.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646331"/>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mc:AlternateContent xmlns:mc="http://schemas.openxmlformats.org/markup-compatibility/2006" xmlns:p14="http://schemas.microsoft.com/office/powerpoint/2010/main">
    <mc:Choice Requires="p14">
      <p:transition spd="slow" p14:dur="2000" advTm="17214"/>
    </mc:Choice>
    <mc:Fallback xmlns="">
      <p:transition spd="slow" advTm="172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en el futuro</a:t>
            </a:r>
          </a:p>
        </p:txBody>
      </p:sp>
      <p:graphicFrame>
        <p:nvGraphicFramePr>
          <p:cNvPr id="6" name="Diagrama 5">
            <a:extLst>
              <a:ext uri="{FF2B5EF4-FFF2-40B4-BE49-F238E27FC236}">
                <a16:creationId xmlns:a16="http://schemas.microsoft.com/office/drawing/2014/main" id="{0D4F0FA5-482A-460C-AA40-62A9A022E745}"/>
              </a:ext>
            </a:extLst>
          </p:cNvPr>
          <p:cNvGraphicFramePr/>
          <p:nvPr>
            <p:extLst>
              <p:ext uri="{D42A27DB-BD31-4B8C-83A1-F6EECF244321}">
                <p14:modId xmlns:p14="http://schemas.microsoft.com/office/powerpoint/2010/main" val="1494722007"/>
              </p:ext>
            </p:extLst>
          </p:nvPr>
        </p:nvGraphicFramePr>
        <p:xfrm>
          <a:off x="1973006" y="1543944"/>
          <a:ext cx="7911658" cy="40064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98499079"/>
      </p:ext>
    </p:extLst>
  </p:cSld>
  <p:clrMapOvr>
    <a:masterClrMapping/>
  </p:clrMapOvr>
  <mc:AlternateContent xmlns:mc="http://schemas.openxmlformats.org/markup-compatibility/2006" xmlns:p14="http://schemas.microsoft.com/office/powerpoint/2010/main">
    <mc:Choice Requires="p14">
      <p:transition spd="slow" p14:dur="2000" advTm="49683"/>
    </mc:Choice>
    <mc:Fallback xmlns="">
      <p:transition spd="slow" advTm="496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pic>
        <p:nvPicPr>
          <p:cNvPr id="12" name="Imagen 11" descr="Imagen de la pantalla de un video juego&#10;&#10;Descripción generada automáticamente con confianza baja">
            <a:extLst>
              <a:ext uri="{FF2B5EF4-FFF2-40B4-BE49-F238E27FC236}">
                <a16:creationId xmlns:a16="http://schemas.microsoft.com/office/drawing/2014/main" id="{1F564893-3A36-47E2-97CC-0C33FCA82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3" y="-1"/>
            <a:ext cx="3918857" cy="6858000"/>
          </a:xfrm>
          <a:prstGeom prst="rect">
            <a:avLst/>
          </a:prstGeom>
        </p:spPr>
      </p:pic>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0" y="1"/>
            <a:ext cx="8273143" cy="91647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3402564" y="5755256"/>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4357" y="1723580"/>
            <a:ext cx="2207357" cy="2933648"/>
          </a:xfrm>
          <a:prstGeom prst="rect">
            <a:avLst/>
          </a:prstGeom>
        </p:spPr>
      </p:pic>
      <p:sp>
        <p:nvSpPr>
          <p:cNvPr id="7" name="Título 1">
            <a:extLst>
              <a:ext uri="{FF2B5EF4-FFF2-40B4-BE49-F238E27FC236}">
                <a16:creationId xmlns:a16="http://schemas.microsoft.com/office/drawing/2014/main" id="{C4CD9298-6B4E-16AE-5915-60D59F7E529E}"/>
              </a:ext>
            </a:extLst>
          </p:cNvPr>
          <p:cNvSpPr txBox="1">
            <a:spLocks/>
          </p:cNvSpPr>
          <p:nvPr/>
        </p:nvSpPr>
        <p:spPr>
          <a:xfrm>
            <a:off x="0" y="830751"/>
            <a:ext cx="8273143" cy="64086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0" y="1557339"/>
            <a:ext cx="8273143" cy="3077766"/>
          </a:xfrm>
          <a:prstGeom prst="rect">
            <a:avLst/>
          </a:prstGeom>
          <a:noFill/>
        </p:spPr>
        <p:txBody>
          <a:bodyPr wrap="square" rtlCol="0">
            <a:spAutoFit/>
          </a:bodyPr>
          <a:lstStyle/>
          <a:p>
            <a:r>
              <a:rPr lang="es-ES" sz="1600" dirty="0">
                <a:latin typeface="Open Sans" panose="020B0606030504020204" pitchFamily="34" charset="0"/>
                <a:ea typeface="Open Sans" panose="020B0606030504020204" pitchFamily="34" charset="0"/>
                <a:cs typeface="Open Sans" panose="020B0606030504020204" pitchFamily="34" charset="0"/>
              </a:rPr>
              <a:t>Especialmente en este TFG a David Miguel Lozano antiguo compañero de la Universidad: </a:t>
            </a:r>
          </a:p>
          <a:p>
            <a:pPr algn="ctr"/>
            <a:r>
              <a:rPr lang="es-ES" sz="1600" dirty="0">
                <a:latin typeface="Open Sans" panose="020B0606030504020204" pitchFamily="34" charset="0"/>
                <a:ea typeface="Open Sans" panose="020B0606030504020204" pitchFamily="34" charset="0"/>
                <a:cs typeface="Open Sans" panose="020B0606030504020204" pitchFamily="34" charset="0"/>
                <a:hlinkClick r:id="rId6"/>
              </a:rPr>
              <a:t>https://github.com/davidmigloz</a:t>
            </a:r>
            <a:endParaRPr lang="es-ES" sz="1600" dirty="0">
              <a:latin typeface="Open Sans" panose="020B0606030504020204" pitchFamily="34" charset="0"/>
              <a:ea typeface="Open Sans" panose="020B0606030504020204" pitchFamily="34" charset="0"/>
              <a:cs typeface="Open Sans" panose="020B0606030504020204" pitchFamily="34" charset="0"/>
            </a:endParaRP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Sin las siguientes personas no lo podría haber hecho: </a:t>
            </a:r>
            <a:r>
              <a:rPr lang="es-ES" b="1" dirty="0">
                <a:latin typeface="Open Sans" panose="020B0606030504020204" pitchFamily="34" charset="0"/>
                <a:ea typeface="Open Sans" panose="020B0606030504020204" pitchFamily="34" charset="0"/>
                <a:cs typeface="Open Sans" panose="020B0606030504020204" pitchFamily="34" charset="0"/>
              </a:rPr>
              <a:t>Nuria</a:t>
            </a:r>
            <a:r>
              <a:rPr lang="es-ES" sz="1600" dirty="0">
                <a:latin typeface="Open Sans" panose="020B0606030504020204" pitchFamily="34" charset="0"/>
                <a:ea typeface="Open Sans" panose="020B0606030504020204" pitchFamily="34" charset="0"/>
                <a:cs typeface="Open Sans" panose="020B0606030504020204" pitchFamily="34" charset="0"/>
              </a:rPr>
              <a:t>, Paco y </a:t>
            </a:r>
            <a:r>
              <a:rPr lang="es-ES" sz="1600" dirty="0" err="1">
                <a:latin typeface="Open Sans" panose="020B0606030504020204" pitchFamily="34" charset="0"/>
                <a:ea typeface="Open Sans" panose="020B0606030504020204" pitchFamily="34" charset="0"/>
                <a:cs typeface="Open Sans" panose="020B0606030504020204" pitchFamily="34" charset="0"/>
              </a:rPr>
              <a:t>Merce</a:t>
            </a:r>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A los compañeros de carrera: Víctor, José Luis, </a:t>
            </a:r>
            <a:r>
              <a:rPr lang="es-ES" sz="1600" dirty="0" err="1">
                <a:latin typeface="Open Sans" panose="020B0606030504020204" pitchFamily="34" charset="0"/>
                <a:ea typeface="Open Sans" panose="020B0606030504020204" pitchFamily="34" charset="0"/>
                <a:cs typeface="Open Sans" panose="020B0606030504020204" pitchFamily="34" charset="0"/>
              </a:rPr>
              <a:t>Estíbalitz</a:t>
            </a:r>
            <a:r>
              <a:rPr lang="es-ES" sz="1600" dirty="0">
                <a:latin typeface="Open Sans" panose="020B0606030504020204" pitchFamily="34" charset="0"/>
                <a:ea typeface="Open Sans" panose="020B0606030504020204" pitchFamily="34" charset="0"/>
                <a:cs typeface="Open Sans" panose="020B0606030504020204" pitchFamily="34" charset="0"/>
              </a:rPr>
              <a:t>, a los hermanos Arroyo, Ángel, Stefano, Juanjo, Luis, Ahmad, Rafa, Álvaro…</a:t>
            </a: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A mi tutor Carlos López </a:t>
            </a:r>
            <a:r>
              <a:rPr lang="es-ES" sz="1600" dirty="0" err="1">
                <a:latin typeface="Open Sans" panose="020B0606030504020204" pitchFamily="34" charset="0"/>
                <a:ea typeface="Open Sans" panose="020B0606030504020204" pitchFamily="34" charset="0"/>
                <a:cs typeface="Open Sans" panose="020B0606030504020204" pitchFamily="34" charset="0"/>
              </a:rPr>
              <a:t>Nozal</a:t>
            </a:r>
            <a:r>
              <a:rPr lang="es-ES" sz="1600" dirty="0">
                <a:latin typeface="Open Sans" panose="020B0606030504020204" pitchFamily="34" charset="0"/>
                <a:ea typeface="Open Sans" panose="020B0606030504020204" pitchFamily="34" charset="0"/>
                <a:cs typeface="Open Sans" panose="020B0606030504020204" pitchFamily="34" charset="0"/>
              </a:rPr>
              <a:t>, del que he aprendido la técnica </a:t>
            </a:r>
            <a:r>
              <a:rPr lang="es-ES" sz="1600" dirty="0" err="1">
                <a:latin typeface="Open Sans" panose="020B0606030504020204" pitchFamily="34" charset="0"/>
                <a:ea typeface="Open Sans" panose="020B0606030504020204" pitchFamily="34" charset="0"/>
                <a:cs typeface="Open Sans" panose="020B0606030504020204" pitchFamily="34" charset="0"/>
              </a:rPr>
              <a:t>clopezno</a:t>
            </a:r>
            <a:r>
              <a:rPr lang="es-ES" sz="1600" dirty="0">
                <a:latin typeface="Open Sans" panose="020B0606030504020204" pitchFamily="34" charset="0"/>
                <a:ea typeface="Open Sans" panose="020B0606030504020204" pitchFamily="34" charset="0"/>
                <a:cs typeface="Open Sans" panose="020B0606030504020204" pitchFamily="34" charset="0"/>
              </a:rPr>
              <a:t> de solución de problemas.  </a:t>
            </a:r>
          </a:p>
          <a:p>
            <a:pPr algn="ctr"/>
            <a:r>
              <a:rPr lang="es-ES" sz="1600" dirty="0">
                <a:latin typeface="Open Sans" panose="020B0606030504020204" pitchFamily="34" charset="0"/>
                <a:ea typeface="Open Sans" panose="020B0606030504020204" pitchFamily="34" charset="0"/>
                <a:cs typeface="Open Sans" panose="020B0606030504020204" pitchFamily="34" charset="0"/>
              </a:rPr>
              <a:t>Y sobre todo gracias y perdón a Iván Pisot Manso</a:t>
            </a:r>
          </a:p>
        </p:txBody>
      </p:sp>
      <p:sp>
        <p:nvSpPr>
          <p:cNvPr id="9" name="CuadroTexto 8">
            <a:extLst>
              <a:ext uri="{FF2B5EF4-FFF2-40B4-BE49-F238E27FC236}">
                <a16:creationId xmlns:a16="http://schemas.microsoft.com/office/drawing/2014/main" id="{CD5254EE-C112-4BB6-3B1D-DC164066BCEA}"/>
              </a:ext>
            </a:extLst>
          </p:cNvPr>
          <p:cNvSpPr txBox="1"/>
          <p:nvPr/>
        </p:nvSpPr>
        <p:spPr>
          <a:xfrm>
            <a:off x="8924907" y="911008"/>
            <a:ext cx="28262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7"/>
              </a:rPr>
              <a:t>fps1001@alu.ubu.es</a:t>
            </a:r>
            <a:r>
              <a:rPr lang="es-ES" dirty="0">
                <a:latin typeface="Open Sans" panose="020B0606030504020204" pitchFamily="34" charset="0"/>
                <a:ea typeface="Open Sans" panose="020B0606030504020204" pitchFamily="34" charset="0"/>
                <a:cs typeface="Open Sans" panose="020B0606030504020204" pitchFamily="34" charset="0"/>
              </a:rPr>
              <a:t> </a:t>
            </a:r>
          </a:p>
        </p:txBody>
      </p:sp>
      <p:sp>
        <p:nvSpPr>
          <p:cNvPr id="10" name="CuadroTexto 9">
            <a:extLst>
              <a:ext uri="{FF2B5EF4-FFF2-40B4-BE49-F238E27FC236}">
                <a16:creationId xmlns:a16="http://schemas.microsoft.com/office/drawing/2014/main" id="{D82F8796-0B58-87ED-E7F4-5825D3DECB35}"/>
              </a:ext>
            </a:extLst>
          </p:cNvPr>
          <p:cNvSpPr txBox="1"/>
          <p:nvPr/>
        </p:nvSpPr>
        <p:spPr>
          <a:xfrm>
            <a:off x="2314576" y="4922659"/>
            <a:ext cx="5958567" cy="646331"/>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hlinkClick r:id="rId8"/>
              </a:rPr>
              <a:t>https://www.linkedin.com/in/fpisot</a:t>
            </a:r>
            <a:r>
              <a:rPr lang="es-ES" dirty="0">
                <a:latin typeface="Open Sans" panose="020B0606030504020204" pitchFamily="34" charset="0"/>
                <a:ea typeface="Open Sans" panose="020B0606030504020204" pitchFamily="34" charset="0"/>
                <a:cs typeface="Open Sans" panose="020B0606030504020204" pitchFamily="34" charset="0"/>
              </a:rPr>
              <a:t> </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9"/>
              </a:rPr>
              <a:t>https://github.com/fps1001/TFGII_FPisot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1248883"/>
      </p:ext>
    </p:extLst>
  </p:cSld>
  <p:clrMapOvr>
    <a:masterClrMapping/>
  </p:clrMapOvr>
  <mc:AlternateContent xmlns:mc="http://schemas.openxmlformats.org/markup-compatibility/2006" xmlns:p14="http://schemas.microsoft.com/office/powerpoint/2010/main">
    <mc:Choice Requires="p14">
      <p:transition spd="slow" p14:dur="2000" advTm="13625"/>
    </mc:Choice>
    <mc:Fallback xmlns="">
      <p:transition spd="slow" advTm="136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314576" y="95692"/>
            <a:ext cx="7435480" cy="733648"/>
          </a:xfrm>
          <a:solidFill>
            <a:schemeClr val="bg1"/>
          </a:solidFill>
        </p:spPr>
        <p:txBody>
          <a:bodyPr anchor="ctr">
            <a:normAutofit fontScale="90000"/>
          </a:bodyPr>
          <a:lstStyle/>
          <a:p>
            <a:r>
              <a:rPr lang="es-ES" dirty="0">
                <a:solidFill>
                  <a:srgbClr val="00AA68"/>
                </a:solidFill>
                <a:latin typeface="Broadway" panose="04040905080B02020502" pitchFamily="82" charset="0"/>
              </a:rPr>
              <a:t>ECO CITY TOURS</a:t>
            </a:r>
          </a:p>
        </p:txBody>
      </p:sp>
      <p:sp>
        <p:nvSpPr>
          <p:cNvPr id="16" name="Rectángulo: esquinas redondeadas 15">
            <a:extLst>
              <a:ext uri="{FF2B5EF4-FFF2-40B4-BE49-F238E27FC236}">
                <a16:creationId xmlns:a16="http://schemas.microsoft.com/office/drawing/2014/main" id="{5B6DC16E-FCB2-4822-A1EE-C96B2A11BAEC}"/>
              </a:ext>
            </a:extLst>
          </p:cNvPr>
          <p:cNvSpPr/>
          <p:nvPr/>
        </p:nvSpPr>
        <p:spPr>
          <a:xfrm>
            <a:off x="4606487" y="730250"/>
            <a:ext cx="2953188" cy="6032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11" name="Rectángulo: esquinas redondeadas 10">
            <a:extLst>
              <a:ext uri="{FF2B5EF4-FFF2-40B4-BE49-F238E27FC236}">
                <a16:creationId xmlns:a16="http://schemas.microsoft.com/office/drawing/2014/main" id="{5A2DC63D-EC21-41CF-8DF2-73ADE2BFEB68}"/>
              </a:ext>
            </a:extLst>
          </p:cNvPr>
          <p:cNvSpPr/>
          <p:nvPr/>
        </p:nvSpPr>
        <p:spPr>
          <a:xfrm>
            <a:off x="8428047" y="2860158"/>
            <a:ext cx="2977117" cy="373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893CD02B-7927-4F67-AEEA-ECE2BCF1F3D8}"/>
              </a:ext>
            </a:extLst>
          </p:cNvPr>
          <p:cNvPicPr>
            <a:picLocks noChangeAspect="1"/>
          </p:cNvPicPr>
          <p:nvPr/>
        </p:nvPicPr>
        <p:blipFill rotWithShape="1">
          <a:blip r:embed="rId5">
            <a:extLst>
              <a:ext uri="{28A0092B-C50C-407E-A947-70E740481C1C}">
                <a14:useLocalDpi xmlns:a14="http://schemas.microsoft.com/office/drawing/2010/main" val="0"/>
              </a:ext>
            </a:extLst>
          </a:blip>
          <a:srcRect l="24693" r="25270"/>
          <a:stretch/>
        </p:blipFill>
        <p:spPr>
          <a:xfrm>
            <a:off x="4481925" y="595313"/>
            <a:ext cx="3150031" cy="6295474"/>
          </a:xfrm>
          <a:prstGeom prst="rect">
            <a:avLst/>
          </a:prstGeom>
        </p:spPr>
      </p:pic>
    </p:spTree>
    <p:extLst>
      <p:ext uri="{BB962C8B-B14F-4D97-AF65-F5344CB8AC3E}">
        <p14:creationId xmlns:p14="http://schemas.microsoft.com/office/powerpoint/2010/main" val="41371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l turismo en la Agenda 2030">
            <a:extLst>
              <a:ext uri="{FF2B5EF4-FFF2-40B4-BE49-F238E27FC236}">
                <a16:creationId xmlns:a16="http://schemas.microsoft.com/office/drawing/2014/main" id="{292CAA62-11EA-73C3-99FE-B0F046DE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24" y="1868034"/>
            <a:ext cx="5240580" cy="3123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12">
            <a:extLst>
              <a:ext uri="{FF2B5EF4-FFF2-40B4-BE49-F238E27FC236}">
                <a16:creationId xmlns:a16="http://schemas.microsoft.com/office/drawing/2014/main" id="{FADE6561-1123-6068-A2C8-40D0AE51F020}"/>
              </a:ext>
            </a:extLst>
          </p:cNvPr>
          <p:cNvCxnSpPr/>
          <p:nvPr/>
        </p:nvCxnSpPr>
        <p:spPr>
          <a:xfrm>
            <a:off x="5526136" y="1207008"/>
            <a:ext cx="0" cy="4951421"/>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2B63B74A-761E-5717-2CF2-D3C20382E91E}"/>
              </a:ext>
            </a:extLst>
          </p:cNvPr>
          <p:cNvSpPr txBox="1"/>
          <p:nvPr/>
        </p:nvSpPr>
        <p:spPr>
          <a:xfrm>
            <a:off x="7859292" y="3711479"/>
            <a:ext cx="4003084" cy="369332"/>
          </a:xfrm>
          <a:prstGeom prst="rect">
            <a:avLst/>
          </a:prstGeom>
          <a:noFill/>
        </p:spPr>
        <p:txBody>
          <a:bodyPr wrap="square" rtlCol="0">
            <a:spAutoFit/>
          </a:bodyPr>
          <a:lstStyle/>
          <a:p>
            <a:r>
              <a:rPr lang="es-ES" b="0" i="0" dirty="0" err="1">
                <a:solidFill>
                  <a:srgbClr val="9AA0A6"/>
                </a:solidFill>
                <a:effectLst/>
                <a:latin typeface="Arial" panose="020B0604020202020204" pitchFamily="34" charset="0"/>
                <a:hlinkClick r:id="rId7"/>
              </a:rPr>
              <a:t>Alamy</a:t>
            </a:r>
            <a:r>
              <a:rPr lang="es-ES" b="0" i="0" dirty="0">
                <a:solidFill>
                  <a:srgbClr val="9AA0A6"/>
                </a:solidFill>
                <a:effectLst/>
                <a:latin typeface="Arial" panose="020B0604020202020204" pitchFamily="34" charset="0"/>
                <a:hlinkClick r:id="rId7"/>
              </a:rPr>
              <a:t> Stock </a:t>
            </a:r>
            <a:r>
              <a:rPr lang="es-ES" b="0" i="0" dirty="0" err="1">
                <a:solidFill>
                  <a:srgbClr val="9AA0A6"/>
                </a:solidFill>
                <a:effectLst/>
                <a:latin typeface="Arial" panose="020B0604020202020204" pitchFamily="34" charset="0"/>
                <a:hlinkClick r:id="rId7"/>
              </a:rPr>
              <a:t>Photo</a:t>
            </a:r>
            <a:endParaRPr lang="es-ES" dirty="0"/>
          </a:p>
        </p:txBody>
      </p:sp>
      <p:pic>
        <p:nvPicPr>
          <p:cNvPr id="16" name="Imagen 15">
            <a:extLst>
              <a:ext uri="{FF2B5EF4-FFF2-40B4-BE49-F238E27FC236}">
                <a16:creationId xmlns:a16="http://schemas.microsoft.com/office/drawing/2014/main" id="{87662699-0F6C-36B4-FAAB-C1055EA54A48}"/>
              </a:ext>
            </a:extLst>
          </p:cNvPr>
          <p:cNvPicPr>
            <a:picLocks noChangeAspect="1"/>
          </p:cNvPicPr>
          <p:nvPr/>
        </p:nvPicPr>
        <p:blipFill>
          <a:blip r:embed="rId8"/>
          <a:stretch>
            <a:fillRect/>
          </a:stretch>
        </p:blipFill>
        <p:spPr>
          <a:xfrm>
            <a:off x="7980103" y="1172584"/>
            <a:ext cx="3686760" cy="2439607"/>
          </a:xfrm>
          <a:prstGeom prst="rect">
            <a:avLst/>
          </a:prstGeom>
        </p:spPr>
      </p:pic>
      <p:pic>
        <p:nvPicPr>
          <p:cNvPr id="20" name="Imagen 19">
            <a:extLst>
              <a:ext uri="{FF2B5EF4-FFF2-40B4-BE49-F238E27FC236}">
                <a16:creationId xmlns:a16="http://schemas.microsoft.com/office/drawing/2014/main" id="{75F5D182-0E18-791B-7BA4-62257F412194}"/>
              </a:ext>
            </a:extLst>
          </p:cNvPr>
          <p:cNvPicPr>
            <a:picLocks noChangeAspect="1"/>
          </p:cNvPicPr>
          <p:nvPr/>
        </p:nvPicPr>
        <p:blipFill>
          <a:blip r:embed="rId9"/>
          <a:stretch>
            <a:fillRect/>
          </a:stretch>
        </p:blipFill>
        <p:spPr>
          <a:xfrm>
            <a:off x="5730808" y="4180099"/>
            <a:ext cx="3909638" cy="2614171"/>
          </a:xfrm>
          <a:prstGeom prst="rect">
            <a:avLst/>
          </a:prstGeom>
        </p:spPr>
      </p:pic>
    </p:spTree>
    <p:extLst>
      <p:ext uri="{BB962C8B-B14F-4D97-AF65-F5344CB8AC3E}">
        <p14:creationId xmlns:p14="http://schemas.microsoft.com/office/powerpoint/2010/main" val="584722279"/>
      </p:ext>
    </p:extLst>
  </p:cSld>
  <p:clrMapOvr>
    <a:masterClrMapping/>
  </p:clrMapOvr>
  <mc:AlternateContent xmlns:mc="http://schemas.openxmlformats.org/markup-compatibility/2006" xmlns:p14="http://schemas.microsoft.com/office/powerpoint/2010/main">
    <mc:Choice Requires="p14">
      <p:transition spd="slow" p14:dur="2000" advTm="49153"/>
    </mc:Choice>
    <mc:Fallback xmlns="">
      <p:transition spd="slow" advTm="491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gle, logo icon - Free download on Iconfinder">
            <a:extLst>
              <a:ext uri="{FF2B5EF4-FFF2-40B4-BE49-F238E27FC236}">
                <a16:creationId xmlns:a16="http://schemas.microsoft.com/office/drawing/2014/main" id="{F031F985-0064-B36A-1EEE-1D13C55E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5964" y="3916375"/>
            <a:ext cx="1515982" cy="15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mc:AlternateContent xmlns:mc="http://schemas.openxmlformats.org/markup-compatibility/2006" xmlns:p14="http://schemas.microsoft.com/office/powerpoint/2010/main">
    <mc:Choice Requires="p14">
      <p:transition spd="slow" p14:dur="2000" advTm="45248"/>
    </mc:Choice>
    <mc:Fallback xmlns="">
      <p:transition spd="slow" advTm="452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0" y="159018"/>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12431BD0-0AA1-06A7-6AE2-9134051D55DA}"/>
              </a:ext>
            </a:extLst>
          </p:cNvPr>
          <p:cNvSpPr txBox="1">
            <a:spLocks/>
          </p:cNvSpPr>
          <p:nvPr/>
        </p:nvSpPr>
        <p:spPr>
          <a:xfrm>
            <a:off x="0" y="1065339"/>
            <a:ext cx="12191999" cy="63576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3547752645"/>
              </p:ext>
            </p:extLst>
          </p:nvPr>
        </p:nvGraphicFramePr>
        <p:xfrm>
          <a:off x="1782552" y="1740433"/>
          <a:ext cx="8014464" cy="388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mc:AlternateContent xmlns:mc="http://schemas.openxmlformats.org/markup-compatibility/2006" xmlns:p14="http://schemas.microsoft.com/office/powerpoint/2010/main">
    <mc:Choice Requires="p14">
      <p:transition spd="slow" p14:dur="2000" advTm="68527"/>
    </mc:Choice>
    <mc:Fallback xmlns="">
      <p:transition spd="slow" advTm="685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5FE5-544E-E840-F024-EACA3565F113}"/>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690B6981-A823-F3AF-DC43-DD0F347B8234}"/>
              </a:ext>
            </a:extLst>
          </p:cNvPr>
          <p:cNvPicPr>
            <a:picLocks noChangeAspect="1"/>
          </p:cNvPicPr>
          <p:nvPr/>
        </p:nvPicPr>
        <p:blipFill>
          <a:blip r:embed="rId3"/>
          <a:stretch>
            <a:fillRect/>
          </a:stretch>
        </p:blipFill>
        <p:spPr>
          <a:xfrm>
            <a:off x="6323527" y="1587482"/>
            <a:ext cx="5581789" cy="4150560"/>
          </a:xfrm>
          <a:prstGeom prst="rect">
            <a:avLst/>
          </a:prstGeom>
        </p:spPr>
      </p:pic>
      <p:sp>
        <p:nvSpPr>
          <p:cNvPr id="2" name="Título 1">
            <a:extLst>
              <a:ext uri="{FF2B5EF4-FFF2-40B4-BE49-F238E27FC236}">
                <a16:creationId xmlns:a16="http://schemas.microsoft.com/office/drawing/2014/main" id="{922288DE-D7BA-A263-339C-C84EEEC9DA18}"/>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FDF66619-2D28-AE8C-652C-0272664E7006}"/>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296961C8-5B55-DD15-0D5F-A865F690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E82158AA-17D6-E532-C859-A2D2CA373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F98549D7-CEAA-8356-9126-6D964DA01D9D}"/>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9F691CB4-3437-42AE-1086-2F21473C4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DEECEFB8-B7CF-DBE5-3D77-0ABFF06AEE55}"/>
              </a:ext>
            </a:extLst>
          </p:cNvPr>
          <p:cNvSpPr txBox="1"/>
          <p:nvPr/>
        </p:nvSpPr>
        <p:spPr>
          <a:xfrm>
            <a:off x="519114" y="2068629"/>
            <a:ext cx="534936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Sistemas de Información Geográfica</a:t>
            </a:r>
          </a:p>
        </p:txBody>
      </p:sp>
      <p:sp>
        <p:nvSpPr>
          <p:cNvPr id="17" name="CuadroTexto 16">
            <a:extLst>
              <a:ext uri="{FF2B5EF4-FFF2-40B4-BE49-F238E27FC236}">
                <a16:creationId xmlns:a16="http://schemas.microsoft.com/office/drawing/2014/main" id="{BDA5F225-9BD8-01A1-F737-FE27A8F7B033}"/>
              </a:ext>
            </a:extLst>
          </p:cNvPr>
          <p:cNvSpPr txBox="1"/>
          <p:nvPr/>
        </p:nvSpPr>
        <p:spPr>
          <a:xfrm>
            <a:off x="2151780" y="2826445"/>
            <a:ext cx="2961134" cy="22088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Geocodificación.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Navegación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Mapas</a:t>
            </a:r>
          </a:p>
        </p:txBody>
      </p:sp>
    </p:spTree>
    <p:extLst>
      <p:ext uri="{BB962C8B-B14F-4D97-AF65-F5344CB8AC3E}">
        <p14:creationId xmlns:p14="http://schemas.microsoft.com/office/powerpoint/2010/main" val="2270059767"/>
      </p:ext>
    </p:extLst>
  </p:cSld>
  <p:clrMapOvr>
    <a:masterClrMapping/>
  </p:clrMapOvr>
  <mc:AlternateContent xmlns:mc="http://schemas.openxmlformats.org/markup-compatibility/2006" xmlns:p14="http://schemas.microsoft.com/office/powerpoint/2010/main">
    <mc:Choice Requires="p14">
      <p:transition spd="slow" p14:dur="2000" advTm="44340"/>
    </mc:Choice>
    <mc:Fallback xmlns="">
      <p:transition spd="slow" advTm="4434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175B-83F9-BBD3-2269-51A2A7869A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C6F928-3DC9-B5B5-936C-4C85690AF73F}"/>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2199E9A-CCCC-A480-96F9-7F54CC189A93}"/>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91A463FF-B396-0E76-D010-4278A5AA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1C6E28ED-5839-E2BE-4FCA-686287B4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75355443-0FCB-E9F5-9D1C-38AF5EF4B886}"/>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05DDD87B-0B9A-2A81-C609-51F812E1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0F17004A-1D11-FCE2-AA3E-96021B9BA689}"/>
              </a:ext>
            </a:extLst>
          </p:cNvPr>
          <p:cNvSpPr txBox="1"/>
          <p:nvPr/>
        </p:nvSpPr>
        <p:spPr>
          <a:xfrm>
            <a:off x="519113" y="2068629"/>
            <a:ext cx="5518945"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Modelos de Lenguaje a Gran Escala</a:t>
            </a:r>
          </a:p>
        </p:txBody>
      </p:sp>
      <p:sp>
        <p:nvSpPr>
          <p:cNvPr id="17" name="CuadroTexto 16">
            <a:extLst>
              <a:ext uri="{FF2B5EF4-FFF2-40B4-BE49-F238E27FC236}">
                <a16:creationId xmlns:a16="http://schemas.microsoft.com/office/drawing/2014/main" id="{5D167CF4-5856-FC3D-9099-624F40B9CF36}"/>
              </a:ext>
            </a:extLst>
          </p:cNvPr>
          <p:cNvSpPr txBox="1"/>
          <p:nvPr/>
        </p:nvSpPr>
        <p:spPr>
          <a:xfrm>
            <a:off x="2146401" y="2703826"/>
            <a:ext cx="3479265" cy="308244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Ingeniería del </a:t>
            </a:r>
            <a:r>
              <a:rPr lang="es-ES" sz="2000" dirty="0" err="1">
                <a:latin typeface="Open Sans" panose="020B0606030504020204" pitchFamily="34" charset="0"/>
                <a:ea typeface="Open Sans" panose="020B0606030504020204" pitchFamily="34" charset="0"/>
                <a:cs typeface="Open Sans" panose="020B0606030504020204" pitchFamily="34" charset="0"/>
              </a:rPr>
              <a:t>prompt</a:t>
            </a:r>
            <a:r>
              <a:rPr lang="es-ES" sz="20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few-shot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learning</a:t>
            </a:r>
            <a:endParaRPr lang="es-ES" sz="20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tool</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calling</a:t>
            </a:r>
            <a:r>
              <a:rPr lang="es-E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RAG</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Agentes</a:t>
            </a:r>
          </a:p>
        </p:txBody>
      </p:sp>
      <p:pic>
        <p:nvPicPr>
          <p:cNvPr id="9" name="Imagen 8">
            <a:extLst>
              <a:ext uri="{FF2B5EF4-FFF2-40B4-BE49-F238E27FC236}">
                <a16:creationId xmlns:a16="http://schemas.microsoft.com/office/drawing/2014/main" id="{0953693D-8876-4F84-A31B-6AA41D842236}"/>
              </a:ext>
            </a:extLst>
          </p:cNvPr>
          <p:cNvPicPr>
            <a:picLocks noChangeAspect="1"/>
          </p:cNvPicPr>
          <p:nvPr/>
        </p:nvPicPr>
        <p:blipFill>
          <a:blip r:embed="rId7"/>
          <a:stretch>
            <a:fillRect/>
          </a:stretch>
        </p:blipFill>
        <p:spPr>
          <a:xfrm>
            <a:off x="6110652" y="1437643"/>
            <a:ext cx="5951050" cy="2648585"/>
          </a:xfrm>
          <a:prstGeom prst="rect">
            <a:avLst/>
          </a:prstGeom>
        </p:spPr>
      </p:pic>
      <p:pic>
        <p:nvPicPr>
          <p:cNvPr id="11" name="Imagen 10">
            <a:extLst>
              <a:ext uri="{FF2B5EF4-FFF2-40B4-BE49-F238E27FC236}">
                <a16:creationId xmlns:a16="http://schemas.microsoft.com/office/drawing/2014/main" id="{46035077-E7B5-4A51-9FC5-B3F1B5CABFD8}"/>
              </a:ext>
            </a:extLst>
          </p:cNvPr>
          <p:cNvPicPr>
            <a:picLocks noChangeAspect="1"/>
          </p:cNvPicPr>
          <p:nvPr/>
        </p:nvPicPr>
        <p:blipFill>
          <a:blip r:embed="rId8"/>
          <a:stretch>
            <a:fillRect/>
          </a:stretch>
        </p:blipFill>
        <p:spPr>
          <a:xfrm>
            <a:off x="5677249" y="4185013"/>
            <a:ext cx="4155832" cy="2599834"/>
          </a:xfrm>
          <a:prstGeom prst="rect">
            <a:avLst/>
          </a:prstGeom>
        </p:spPr>
      </p:pic>
    </p:spTree>
    <p:extLst>
      <p:ext uri="{BB962C8B-B14F-4D97-AF65-F5344CB8AC3E}">
        <p14:creationId xmlns:p14="http://schemas.microsoft.com/office/powerpoint/2010/main" val="372954990"/>
      </p:ext>
    </p:extLst>
  </p:cSld>
  <p:clrMapOvr>
    <a:masterClrMapping/>
  </p:clrMapOvr>
  <mc:AlternateContent xmlns:mc="http://schemas.openxmlformats.org/markup-compatibility/2006" xmlns:p14="http://schemas.microsoft.com/office/powerpoint/2010/main">
    <mc:Choice Requires="p14">
      <p:transition spd="slow" p14:dur="2000" advTm="37912"/>
    </mc:Choice>
    <mc:Fallback xmlns="">
      <p:transition spd="slow" advTm="379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6169-D919-0113-E9C7-CDAE695379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6C3455-0E4F-ED1A-1963-6D5CC1545B1E}"/>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995F6688-57CB-76C9-F332-BB8ED3DB93A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3A4AF5A-EA34-4EE6-01A3-11CE071BA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B7C80B90-76DE-E1AA-C11F-CB2FDC607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20D997ED-EF76-DFBC-C3F3-72CC78CEEAFF}"/>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57973AF8-D550-87F8-EAB5-11D579853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5" y="2584713"/>
            <a:ext cx="1972615" cy="1972615"/>
          </a:xfrm>
          <a:prstGeom prst="rect">
            <a:avLst/>
          </a:prstGeom>
        </p:spPr>
      </p:pic>
      <p:sp>
        <p:nvSpPr>
          <p:cNvPr id="16" name="CuadroTexto 15">
            <a:extLst>
              <a:ext uri="{FF2B5EF4-FFF2-40B4-BE49-F238E27FC236}">
                <a16:creationId xmlns:a16="http://schemas.microsoft.com/office/drawing/2014/main" id="{7DCB1B12-1E22-37C9-037F-882D0EE99CA7}"/>
              </a:ext>
            </a:extLst>
          </p:cNvPr>
          <p:cNvSpPr txBox="1"/>
          <p:nvPr/>
        </p:nvSpPr>
        <p:spPr>
          <a:xfrm>
            <a:off x="519114" y="2068629"/>
            <a:ext cx="548244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s-ES" sz="2400" dirty="0">
                <a:latin typeface="Open Sans" panose="020B0606030504020204" pitchFamily="34" charset="0"/>
                <a:ea typeface="Open Sans" panose="020B0606030504020204" pitchFamily="34" charset="0"/>
                <a:cs typeface="Open Sans" panose="020B0606030504020204" pitchFamily="34" charset="0"/>
              </a:rPr>
              <a:t>Objetivos de Desarrollo Sostenible</a:t>
            </a:r>
          </a:p>
        </p:txBody>
      </p:sp>
      <p:sp>
        <p:nvSpPr>
          <p:cNvPr id="17" name="CuadroTexto 16">
            <a:extLst>
              <a:ext uri="{FF2B5EF4-FFF2-40B4-BE49-F238E27FC236}">
                <a16:creationId xmlns:a16="http://schemas.microsoft.com/office/drawing/2014/main" id="{776D66AB-9DBB-0120-3650-6F7E7217FED8}"/>
              </a:ext>
            </a:extLst>
          </p:cNvPr>
          <p:cNvSpPr txBox="1"/>
          <p:nvPr/>
        </p:nvSpPr>
        <p:spPr>
          <a:xfrm>
            <a:off x="2151779" y="2826445"/>
            <a:ext cx="3891834" cy="22088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ODS11 factor multiplicador</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 + GIS</a:t>
            </a:r>
          </a:p>
        </p:txBody>
      </p:sp>
      <p:sp>
        <p:nvSpPr>
          <p:cNvPr id="6" name="CuadroTexto 5">
            <a:extLst>
              <a:ext uri="{FF2B5EF4-FFF2-40B4-BE49-F238E27FC236}">
                <a16:creationId xmlns:a16="http://schemas.microsoft.com/office/drawing/2014/main" id="{9960919E-6D59-62D9-D011-8CA48F985FF0}"/>
              </a:ext>
            </a:extLst>
          </p:cNvPr>
          <p:cNvSpPr txBox="1"/>
          <p:nvPr/>
        </p:nvSpPr>
        <p:spPr>
          <a:xfrm>
            <a:off x="6414687" y="2068628"/>
            <a:ext cx="534936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Agilidad y método SCRUM</a:t>
            </a:r>
          </a:p>
        </p:txBody>
      </p:sp>
      <p:pic>
        <p:nvPicPr>
          <p:cNvPr id="9" name="Gráfico 8" descr="Engranaje único con relleno sólidodfgsdfgsdf">
            <a:extLst>
              <a:ext uri="{FF2B5EF4-FFF2-40B4-BE49-F238E27FC236}">
                <a16:creationId xmlns:a16="http://schemas.microsoft.com/office/drawing/2014/main" id="{1CF6EF44-7F9F-990D-FD09-E14D7F0F6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664" y="2442692"/>
            <a:ext cx="1972615" cy="1972615"/>
          </a:xfrm>
          <a:prstGeom prst="rect">
            <a:avLst/>
          </a:prstGeom>
        </p:spPr>
      </p:pic>
      <p:sp>
        <p:nvSpPr>
          <p:cNvPr id="10" name="CuadroTexto 9">
            <a:extLst>
              <a:ext uri="{FF2B5EF4-FFF2-40B4-BE49-F238E27FC236}">
                <a16:creationId xmlns:a16="http://schemas.microsoft.com/office/drawing/2014/main" id="{123B6344-8CE2-3A90-A95B-C46EE6709164}"/>
              </a:ext>
            </a:extLst>
          </p:cNvPr>
          <p:cNvSpPr txBox="1"/>
          <p:nvPr/>
        </p:nvSpPr>
        <p:spPr>
          <a:xfrm>
            <a:off x="6414688" y="2826445"/>
            <a:ext cx="2896738" cy="147021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Github</a:t>
            </a:r>
            <a:r>
              <a:rPr lang="es-ES" sz="2400" dirty="0">
                <a:latin typeface="Open Sans" panose="020B0606030504020204" pitchFamily="34" charset="0"/>
                <a:ea typeface="Open Sans" panose="020B0606030504020204" pitchFamily="34" charset="0"/>
                <a:cs typeface="Open Sans" panose="020B0606030504020204" pitchFamily="34" charset="0"/>
              </a:rPr>
              <a:t> + </a:t>
            </a:r>
            <a:r>
              <a:rPr lang="es-ES" sz="2400" dirty="0" err="1">
                <a:latin typeface="Open Sans" panose="020B0606030504020204" pitchFamily="34" charset="0"/>
                <a:ea typeface="Open Sans" panose="020B0606030504020204" pitchFamily="34" charset="0"/>
                <a:cs typeface="Open Sans" panose="020B0606030504020204" pitchFamily="34" charset="0"/>
              </a:rPr>
              <a:t>Zube</a:t>
            </a:r>
            <a:endParaRPr lang="es-E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SonarCloud</a:t>
            </a:r>
            <a:endParaRPr lang="es-E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5765425"/>
      </p:ext>
    </p:extLst>
  </p:cSld>
  <p:clrMapOvr>
    <a:masterClrMapping/>
  </p:clrMapOvr>
  <mc:AlternateContent xmlns:mc="http://schemas.openxmlformats.org/markup-compatibility/2006" xmlns:p14="http://schemas.microsoft.com/office/powerpoint/2010/main">
    <mc:Choice Requires="p14">
      <p:transition spd="slow" p14:dur="2000" advTm="39614"/>
    </mc:Choice>
    <mc:Fallback xmlns="">
      <p:transition spd="slow" advTm="396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179C-6216-F39A-E716-28005C056E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9B5DB-26D9-C5E6-24DA-7D3D56C608E1}"/>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graphicFrame>
        <p:nvGraphicFramePr>
          <p:cNvPr id="9" name="Diagrama 8">
            <a:extLst>
              <a:ext uri="{FF2B5EF4-FFF2-40B4-BE49-F238E27FC236}">
                <a16:creationId xmlns:a16="http://schemas.microsoft.com/office/drawing/2014/main" id="{76A338B3-1F72-4BC2-8582-F3AE67877734}"/>
              </a:ext>
            </a:extLst>
          </p:cNvPr>
          <p:cNvGraphicFramePr/>
          <p:nvPr>
            <p:extLst>
              <p:ext uri="{D42A27DB-BD31-4B8C-83A1-F6EECF244321}">
                <p14:modId xmlns:p14="http://schemas.microsoft.com/office/powerpoint/2010/main" val="3384565597"/>
              </p:ext>
            </p:extLst>
          </p:nvPr>
        </p:nvGraphicFramePr>
        <p:xfrm>
          <a:off x="1107281" y="1435425"/>
          <a:ext cx="9127427" cy="41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ítulo 2">
            <a:extLst>
              <a:ext uri="{FF2B5EF4-FFF2-40B4-BE49-F238E27FC236}">
                <a16:creationId xmlns:a16="http://schemas.microsoft.com/office/drawing/2014/main" id="{5D769E8D-D482-DF16-F674-D7CB6A512C5D}"/>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17CDD754-F3A4-1F33-B270-71AB48F71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76106479-E737-1DD1-45FE-871D8694C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583D8259-159A-4085-A8DE-15878F1F4434}"/>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Herramientas destacadas</a:t>
            </a:r>
          </a:p>
        </p:txBody>
      </p:sp>
      <p:pic>
        <p:nvPicPr>
          <p:cNvPr id="10" name="Picture 2" descr="Flutter Bloc Package">
            <a:extLst>
              <a:ext uri="{FF2B5EF4-FFF2-40B4-BE49-F238E27FC236}">
                <a16:creationId xmlns:a16="http://schemas.microsoft.com/office/drawing/2014/main" id="{DAED14C5-DD97-44DB-843B-72D99D3D4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9174" y="1814113"/>
            <a:ext cx="1683639" cy="751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cal Large Language Models: Unlocking AI at the Edge - Bestarion">
            <a:extLst>
              <a:ext uri="{FF2B5EF4-FFF2-40B4-BE49-F238E27FC236}">
                <a16:creationId xmlns:a16="http://schemas.microsoft.com/office/drawing/2014/main" id="{F51DF008-9839-431A-B9B8-F66CCB0D85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4799" y="2919220"/>
            <a:ext cx="2335604" cy="758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Langflow on LinkedIn: Langflow 1.1 Release">
            <a:extLst>
              <a:ext uri="{FF2B5EF4-FFF2-40B4-BE49-F238E27FC236}">
                <a16:creationId xmlns:a16="http://schemas.microsoft.com/office/drawing/2014/main" id="{60A8CD36-EC4D-43DB-A065-FB81BB1F8A9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226" t="39430" r="22510" b="39558"/>
          <a:stretch/>
        </p:blipFill>
        <p:spPr bwMode="auto">
          <a:xfrm>
            <a:off x="7644799" y="4073879"/>
            <a:ext cx="2335604" cy="4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240613"/>
      </p:ext>
    </p:extLst>
  </p:cSld>
  <p:clrMapOvr>
    <a:masterClrMapping/>
  </p:clrMapOvr>
  <mc:AlternateContent xmlns:mc="http://schemas.openxmlformats.org/markup-compatibility/2006" xmlns:p14="http://schemas.microsoft.com/office/powerpoint/2010/main">
    <mc:Choice Requires="p14">
      <p:transition spd="slow" p14:dur="2000" advTm="58691"/>
    </mc:Choice>
    <mc:Fallback xmlns="">
      <p:transition spd="slow" advTm="586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Trabajos relacionados</a:t>
            </a:r>
          </a:p>
        </p:txBody>
      </p:sp>
      <p:pic>
        <p:nvPicPr>
          <p:cNvPr id="2050" name="Picture 2" descr="Wanderlog - Trip Planner App for Android - Download">
            <a:extLst>
              <a:ext uri="{FF2B5EF4-FFF2-40B4-BE49-F238E27FC236}">
                <a16:creationId xmlns:a16="http://schemas.microsoft.com/office/drawing/2014/main" id="{88C3541C-F46F-4004-A563-E5E46DEE2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98" y="2614514"/>
            <a:ext cx="2299147" cy="40873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C635A87-C31D-434F-B473-E11659C101CA}"/>
              </a:ext>
            </a:extLst>
          </p:cNvPr>
          <p:cNvSpPr txBox="1"/>
          <p:nvPr/>
        </p:nvSpPr>
        <p:spPr>
          <a:xfrm>
            <a:off x="184019" y="2230455"/>
            <a:ext cx="1808547" cy="369332"/>
          </a:xfrm>
          <a:prstGeom prst="rect">
            <a:avLst/>
          </a:prstGeom>
          <a:noFill/>
        </p:spPr>
        <p:txBody>
          <a:bodyPr wrap="square" rtlCol="0">
            <a:spAutoFit/>
          </a:bodyPr>
          <a:lstStyle/>
          <a:p>
            <a:pPr algn="ctr"/>
            <a:r>
              <a:rPr lang="es-ES" dirty="0" err="1">
                <a:latin typeface="Open Sans" panose="020B0606030504020204" pitchFamily="34" charset="0"/>
                <a:ea typeface="Open Sans" panose="020B0606030504020204" pitchFamily="34" charset="0"/>
                <a:cs typeface="Open Sans" panose="020B0606030504020204" pitchFamily="34" charset="0"/>
              </a:rPr>
              <a:t>Wanderlog</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9" name="Tabla 9">
            <a:extLst>
              <a:ext uri="{FF2B5EF4-FFF2-40B4-BE49-F238E27FC236}">
                <a16:creationId xmlns:a16="http://schemas.microsoft.com/office/drawing/2014/main" id="{817E5EA8-6A1B-45EC-BBB1-6545BF4C9B1A}"/>
              </a:ext>
            </a:extLst>
          </p:cNvPr>
          <p:cNvGraphicFramePr>
            <a:graphicFrameLocks noGrp="1"/>
          </p:cNvGraphicFramePr>
          <p:nvPr>
            <p:extLst>
              <p:ext uri="{D42A27DB-BD31-4B8C-83A1-F6EECF244321}">
                <p14:modId xmlns:p14="http://schemas.microsoft.com/office/powerpoint/2010/main" val="2420003537"/>
              </p:ext>
            </p:extLst>
          </p:nvPr>
        </p:nvGraphicFramePr>
        <p:xfrm>
          <a:off x="4289077" y="1582516"/>
          <a:ext cx="7718904" cy="2108200"/>
        </p:xfrm>
        <a:graphic>
          <a:graphicData uri="http://schemas.openxmlformats.org/drawingml/2006/table">
            <a:tbl>
              <a:tblPr firstRow="1" bandRow="1">
                <a:tableStyleId>{93296810-A885-4BE3-A3E7-6D5BEEA58F35}</a:tableStyleId>
              </a:tblPr>
              <a:tblGrid>
                <a:gridCol w="2670214">
                  <a:extLst>
                    <a:ext uri="{9D8B030D-6E8A-4147-A177-3AD203B41FA5}">
                      <a16:colId xmlns:a16="http://schemas.microsoft.com/office/drawing/2014/main" val="679025122"/>
                    </a:ext>
                  </a:extLst>
                </a:gridCol>
                <a:gridCol w="1573835">
                  <a:extLst>
                    <a:ext uri="{9D8B030D-6E8A-4147-A177-3AD203B41FA5}">
                      <a16:colId xmlns:a16="http://schemas.microsoft.com/office/drawing/2014/main" val="1007497035"/>
                    </a:ext>
                  </a:extLst>
                </a:gridCol>
                <a:gridCol w="1575800">
                  <a:extLst>
                    <a:ext uri="{9D8B030D-6E8A-4147-A177-3AD203B41FA5}">
                      <a16:colId xmlns:a16="http://schemas.microsoft.com/office/drawing/2014/main" val="2357592699"/>
                    </a:ext>
                  </a:extLst>
                </a:gridCol>
                <a:gridCol w="1899055">
                  <a:extLst>
                    <a:ext uri="{9D8B030D-6E8A-4147-A177-3AD203B41FA5}">
                      <a16:colId xmlns:a16="http://schemas.microsoft.com/office/drawing/2014/main" val="1791803527"/>
                    </a:ext>
                  </a:extLst>
                </a:gridCol>
              </a:tblGrid>
              <a:tr h="370840">
                <a:tc>
                  <a:txBody>
                    <a:bodyPr/>
                    <a:lstStyle/>
                    <a:p>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Tripadvisor</a:t>
                      </a:r>
                    </a:p>
                  </a:txBody>
                  <a:tcPr anchor="ctr"/>
                </a:tc>
                <a:tc>
                  <a:txBody>
                    <a:bodyPr/>
                    <a:lstStyle/>
                    <a:p>
                      <a:pPr algn="ctr"/>
                      <a:r>
                        <a:rPr lang="es-ES" sz="1600" dirty="0" err="1">
                          <a:latin typeface="Open Sans" panose="020B0606030504020204" pitchFamily="34" charset="0"/>
                          <a:ea typeface="Open Sans" panose="020B0606030504020204" pitchFamily="34" charset="0"/>
                          <a:cs typeface="Open Sans" panose="020B0606030504020204" pitchFamily="34" charset="0"/>
                        </a:rPr>
                        <a:t>Wanderlog</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algn="ctr"/>
                      <a:r>
                        <a:rPr lang="es-ES" sz="1600" dirty="0" err="1">
                          <a:latin typeface="Open Sans" panose="020B0606030504020204" pitchFamily="34" charset="0"/>
                          <a:ea typeface="Open Sans" panose="020B0606030504020204" pitchFamily="34" charset="0"/>
                          <a:cs typeface="Open Sans" panose="020B0606030504020204" pitchFamily="34" charset="0"/>
                        </a:rPr>
                        <a:t>Visit</a:t>
                      </a:r>
                      <a:r>
                        <a:rPr lang="es-ES" sz="1600" dirty="0">
                          <a:latin typeface="Open Sans" panose="020B0606030504020204" pitchFamily="34" charset="0"/>
                          <a:ea typeface="Open Sans" panose="020B0606030504020204" pitchFamily="34" charset="0"/>
                          <a:cs typeface="Open Sans" panose="020B0606030504020204" pitchFamily="34" charset="0"/>
                        </a:rPr>
                        <a:t> a City</a:t>
                      </a:r>
                    </a:p>
                  </a:txBody>
                  <a:tcPr anchor="ctr"/>
                </a:tc>
                <a:tc>
                  <a:txBody>
                    <a:bodyPr/>
                    <a:lstStyle/>
                    <a:p>
                      <a:pPr algn="ctr"/>
                      <a:r>
                        <a:rPr lang="es-ES" sz="1600" b="1" i="1" dirty="0">
                          <a:solidFill>
                            <a:schemeClr val="tx1"/>
                          </a:solidFill>
                          <a:latin typeface="Open Sans" panose="020B0606030504020204" pitchFamily="34" charset="0"/>
                          <a:ea typeface="Open Sans" panose="020B0606030504020204" pitchFamily="34" charset="0"/>
                          <a:cs typeface="Open Sans" panose="020B0606030504020204" pitchFamily="34" charset="0"/>
                        </a:rPr>
                        <a:t>Eco City Tours</a:t>
                      </a:r>
                    </a:p>
                  </a:txBody>
                  <a:tcPr anchor="ctr"/>
                </a:tc>
                <a:extLst>
                  <a:ext uri="{0D108BD9-81ED-4DB2-BD59-A6C34878D82A}">
                    <a16:rowId xmlns:a16="http://schemas.microsoft.com/office/drawing/2014/main" val="787555263"/>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ORIGEN DE DATOS</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Propia</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Usuarios</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LLM</a:t>
                      </a:r>
                    </a:p>
                  </a:txBody>
                  <a:tcPr anchor="ctr"/>
                </a:tc>
                <a:extLst>
                  <a:ext uri="{0D108BD9-81ED-4DB2-BD59-A6C34878D82A}">
                    <a16:rowId xmlns:a16="http://schemas.microsoft.com/office/drawing/2014/main" val="4026949069"/>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pPr marL="285750" indent="-285750">
                        <a:buFont typeface="Wingdings" panose="05000000000000000000" pitchFamily="2" charset="2"/>
                        <a:buChar char="à"/>
                      </a:pPr>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INTERÉS EMPRESARIAL</a:t>
                      </a:r>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NO</a:t>
                      </a:r>
                    </a:p>
                  </a:txBody>
                  <a:tcPr anchor="ctr"/>
                </a:tc>
                <a:extLst>
                  <a:ext uri="{0D108BD9-81ED-4DB2-BD59-A6C34878D82A}">
                    <a16:rowId xmlns:a16="http://schemas.microsoft.com/office/drawing/2014/main" val="1694732054"/>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s-ES" sz="1600" dirty="0">
                          <a:latin typeface="Open Sans" panose="020B0606030504020204" pitchFamily="34" charset="0"/>
                          <a:ea typeface="Open Sans" panose="020B0606030504020204" pitchFamily="34" charset="0"/>
                          <a:cs typeface="Open Sans" panose="020B0606030504020204" pitchFamily="34" charset="0"/>
                        </a:rPr>
                        <a:t>SOSTENIBILIDAD?</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SÍ</a:t>
                      </a:r>
                    </a:p>
                  </a:txBody>
                  <a:tcPr anchor="ctr"/>
                </a:tc>
                <a:extLst>
                  <a:ext uri="{0D108BD9-81ED-4DB2-BD59-A6C34878D82A}">
                    <a16:rowId xmlns:a16="http://schemas.microsoft.com/office/drawing/2014/main" val="3869758170"/>
                  </a:ext>
                </a:extLst>
              </a:tr>
            </a:tbl>
          </a:graphicData>
        </a:graphic>
      </p:graphicFrame>
      <p:sp>
        <p:nvSpPr>
          <p:cNvPr id="10" name="CuadroTexto 9">
            <a:extLst>
              <a:ext uri="{FF2B5EF4-FFF2-40B4-BE49-F238E27FC236}">
                <a16:creationId xmlns:a16="http://schemas.microsoft.com/office/drawing/2014/main" id="{00EA7CE9-AE78-4BD3-8523-AB6A85CE82E8}"/>
              </a:ext>
            </a:extLst>
          </p:cNvPr>
          <p:cNvSpPr txBox="1"/>
          <p:nvPr/>
        </p:nvSpPr>
        <p:spPr>
          <a:xfrm>
            <a:off x="5993774" y="3889745"/>
            <a:ext cx="3646672"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2800" dirty="0">
                <a:latin typeface="Bradley Hand ITC" panose="03070402050302030203" pitchFamily="66" charset="0"/>
              </a:rPr>
              <a:t>¡Además con guardado de rutas dinámico y seguimiento en vivo!</a:t>
            </a:r>
          </a:p>
        </p:txBody>
      </p:sp>
      <p:pic>
        <p:nvPicPr>
          <p:cNvPr id="2052" name="Picture 4">
            <a:extLst>
              <a:ext uri="{FF2B5EF4-FFF2-40B4-BE49-F238E27FC236}">
                <a16:creationId xmlns:a16="http://schemas.microsoft.com/office/drawing/2014/main" id="{6B4308F5-C750-4E5D-81F9-61165EE99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20" r="37352" b="6353"/>
          <a:stretch/>
        </p:blipFill>
        <p:spPr bwMode="auto">
          <a:xfrm>
            <a:off x="2158520" y="2605637"/>
            <a:ext cx="1929141" cy="409824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7489528-A828-4862-8046-BA78CD2BE7D6}"/>
              </a:ext>
            </a:extLst>
          </p:cNvPr>
          <p:cNvSpPr txBox="1"/>
          <p:nvPr/>
        </p:nvSpPr>
        <p:spPr>
          <a:xfrm>
            <a:off x="2279114" y="2236305"/>
            <a:ext cx="1808547" cy="369332"/>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TripAdvisor</a:t>
            </a:r>
          </a:p>
        </p:txBody>
      </p:sp>
    </p:spTree>
    <p:extLst>
      <p:ext uri="{BB962C8B-B14F-4D97-AF65-F5344CB8AC3E}">
        <p14:creationId xmlns:p14="http://schemas.microsoft.com/office/powerpoint/2010/main" val="1081858372"/>
      </p:ext>
    </p:extLst>
  </p:cSld>
  <p:clrMapOvr>
    <a:masterClrMapping/>
  </p:clrMapOvr>
  <mc:AlternateContent xmlns:mc="http://schemas.openxmlformats.org/markup-compatibility/2006" xmlns:p14="http://schemas.microsoft.com/office/powerpoint/2010/main">
    <mc:Choice Requires="p14">
      <p:transition spd="slow" p14:dur="2000" advTm="24288"/>
    </mc:Choice>
    <mc:Fallback xmlns="">
      <p:transition spd="slow" advTm="24288"/>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1121</TotalTime>
  <Words>1280</Words>
  <Application>Microsoft Office PowerPoint</Application>
  <PresentationFormat>Panorámica</PresentationFormat>
  <Paragraphs>162</Paragraphs>
  <Slides>12</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Aptos</vt:lpstr>
      <vt:lpstr>Aptos Display</vt:lpstr>
      <vt:lpstr>Arial</vt:lpstr>
      <vt:lpstr>Bradley Hand ITC</vt:lpstr>
      <vt:lpstr>Broadway</vt:lpstr>
      <vt:lpstr>Montserrat SemiBold</vt:lpstr>
      <vt:lpstr>Open Sans</vt:lpstr>
      <vt:lpstr>Wingdings</vt:lpstr>
      <vt:lpstr>Tema de Office</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 Serrano</cp:lastModifiedBy>
  <cp:revision>48</cp:revision>
  <dcterms:created xsi:type="dcterms:W3CDTF">2024-12-23T18:35:29Z</dcterms:created>
  <dcterms:modified xsi:type="dcterms:W3CDTF">2025-01-07T19:20:54Z</dcterms:modified>
</cp:coreProperties>
</file>